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96" r:id="rId2"/>
    <p:sldId id="269" r:id="rId3"/>
    <p:sldId id="270" r:id="rId4"/>
    <p:sldId id="271" r:id="rId5"/>
    <p:sldId id="315" r:id="rId6"/>
    <p:sldId id="316" r:id="rId7"/>
    <p:sldId id="276" r:id="rId8"/>
    <p:sldId id="317" r:id="rId9"/>
    <p:sldId id="318" r:id="rId10"/>
    <p:sldId id="297" r:id="rId11"/>
    <p:sldId id="298" r:id="rId12"/>
    <p:sldId id="299" r:id="rId13"/>
    <p:sldId id="300" r:id="rId14"/>
    <p:sldId id="303" r:id="rId15"/>
    <p:sldId id="304" r:id="rId16"/>
    <p:sldId id="305" r:id="rId17"/>
    <p:sldId id="306" r:id="rId18"/>
    <p:sldId id="307" r:id="rId19"/>
    <p:sldId id="310" r:id="rId20"/>
    <p:sldId id="320" r:id="rId21"/>
    <p:sldId id="319" r:id="rId22"/>
    <p:sldId id="311" r:id="rId23"/>
    <p:sldId id="312" r:id="rId24"/>
    <p:sldId id="313" r:id="rId25"/>
    <p:sldId id="314" r:id="rId26"/>
    <p:sldId id="26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F2E"/>
    <a:srgbClr val="0000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4" autoAdjust="0"/>
    <p:restoredTop sz="95699" autoAdjust="0"/>
  </p:normalViewPr>
  <p:slideViewPr>
    <p:cSldViewPr>
      <p:cViewPr varScale="1">
        <p:scale>
          <a:sx n="111" d="100"/>
          <a:sy n="111" d="100"/>
        </p:scale>
        <p:origin x="162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9B858-89D5-4F9B-9844-3A5300069236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ABD73-86DB-4A09-92AF-7B852FBB4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71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34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158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16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824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16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7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41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335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6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35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83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618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711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ABD73-86DB-4A09-92AF-7B852FBB470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69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p-2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62749"/>
            <a:ext cx="9144000" cy="614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село Сладковское</a:t>
            </a:r>
          </a:p>
          <a:p>
            <a:pPr algn="ctr">
              <a:defRPr/>
            </a:pPr>
            <a:endParaRPr lang="ru-RU" sz="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Сладковского сельского поселения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Слободо - Туринского муниципального района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Свердловской области</a:t>
            </a:r>
          </a:p>
          <a:p>
            <a:pPr algn="ctr"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defRPr/>
            </a:pPr>
            <a:endParaRPr lang="ru-RU" sz="105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defRPr/>
            </a:pPr>
            <a:endParaRPr lang="ru-RU" sz="2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МАССОВЫЕ СПОРТИВНЫЕ</a:t>
            </a:r>
          </a:p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МЕРОПРИЯТИЯ</a:t>
            </a:r>
          </a:p>
          <a:p>
            <a:pPr algn="ctr">
              <a:defRPr/>
            </a:pPr>
            <a:endParaRPr lang="ru-RU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endParaRPr lang="ru-RU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endParaRPr lang="ru-RU" sz="1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r>
              <a:rPr lang="ru-RU" sz="3200" b="1" dirty="0">
                <a:solidFill>
                  <a:srgbClr val="07052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«Здоровое село - территория трезвости»</a:t>
            </a:r>
          </a:p>
          <a:p>
            <a:pPr algn="ctr">
              <a:defRPr/>
            </a:pPr>
            <a:endParaRPr lang="ru-RU" sz="14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defRPr/>
            </a:pPr>
            <a:endParaRPr lang="ru-RU" sz="1400" b="1" dirty="0">
              <a:solidFill>
                <a:srgbClr val="F8F8F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endParaRPr lang="ru-RU" sz="1400" b="1" dirty="0">
              <a:solidFill>
                <a:srgbClr val="01032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endParaRPr lang="ru-RU" sz="1400" b="1" dirty="0">
              <a:solidFill>
                <a:srgbClr val="01032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endParaRPr lang="ru-RU" sz="1400" b="1" dirty="0">
              <a:solidFill>
                <a:srgbClr val="01032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103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itchFamily="18" charset="0"/>
              </a:rPr>
              <a:t>2023 </a:t>
            </a:r>
            <a:r>
              <a:rPr lang="ru-RU" sz="2000" b="1" dirty="0">
                <a:solidFill>
                  <a:srgbClr val="0103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eration Serif" pitchFamily="18" charset="0"/>
              </a:rPr>
              <a:t>год</a:t>
            </a:r>
            <a:endParaRPr lang="ru-RU" sz="1600" b="1" dirty="0">
              <a:solidFill>
                <a:srgbClr val="01032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iberation Serif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504" y="231031"/>
            <a:ext cx="9144000" cy="461665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Всероссийская акция «10 000 шагов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03.10.2022 </a:t>
            </a:r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</a:t>
            </a:r>
          </a:p>
        </p:txBody>
      </p:sp>
      <p:pic>
        <p:nvPicPr>
          <p:cNvPr id="52226" name="Picture 2" descr="https://sun9-65.userapi.com/impg/aNS8TrMBw6K4JfaNVqYVBUS-GvuC1D5UiCK84w/SX4yxJdwH4w.jpg?size=1280x854&amp;quality=95&amp;sign=03a7ebe793074e1569b58bf5bd4afdb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08720"/>
            <a:ext cx="3885396" cy="2592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28" name="Picture 4" descr="https://sun9-19.userapi.com/impg/-1s4PJX7dBFIz8SbNL6LBAfEfGFD5m0tan2-7A/aOPPNMLm1AE.jpg?size=1280x854&amp;quality=95&amp;sign=c25d1b00c4772d4e3faec8ddfaba975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08720"/>
            <a:ext cx="4043738" cy="2592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30" name="Picture 6" descr="https://sun9-72.userapi.com/impg/RdTG6QYgESsygFIETBOzmGFt6-HZuaLag6Eltg/AtQFpdabwn4.jpg?size=1280x854&amp;quality=95&amp;sign=4b7ce487f508e48d221b69d7abf0322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861048"/>
            <a:ext cx="3927710" cy="2592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232" name="Picture 8" descr="https://sun9-5.userapi.com/impg/0Ugv-HHfHkEwJ33OV53rZC8Q2Af-BWKrakuPHQ/4N5aMrf7wQI.jpg?size=1280x854&amp;quality=95&amp;sign=3902b072778a72a4199d86e1fc639047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861048"/>
            <a:ext cx="4032448" cy="25943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692696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20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84866"/>
            <a:ext cx="9144000" cy="461665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Спортивная программа «Мы за спорт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!» 07.02.2023 </a:t>
            </a:r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</a:t>
            </a:r>
          </a:p>
        </p:txBody>
      </p:sp>
      <p:pic>
        <p:nvPicPr>
          <p:cNvPr id="50178" name="Picture 2" descr="https://sun9-77.userapi.com/impg/TzeiXZ3VXm2wCxAffUz0IELTHSsHPXIwggC7rg/h8Smio6uGo0.jpg?size=1280x960&amp;quality=95&amp;sign=9de2ce52ccb1a1cae5c6791934e507c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580" y="934594"/>
            <a:ext cx="3960440" cy="26180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180" name="Picture 4" descr="https://sun9-56.userapi.com/impg/mJhlJMv_Fox1ioj1Je83aleqNl_awWghx79oSw/WvMsaXtq4j4.jpg?size=1280x1238&amp;quality=95&amp;sign=b06183afa6350c81c7f0f2f6cdeaf1b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776" y="938337"/>
            <a:ext cx="3960440" cy="26529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182" name="Picture 6" descr="https://sun9-31.userapi.com/impg/IoUCcHVuFW6L6VTM69UkLZgsDadXR3dG5p_tvQ/OrsfCiLs_yk.jpg?size=1280x960&amp;quality=95&amp;sign=f29909976e43b94ab017fb07bbd6524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853" y="3720399"/>
            <a:ext cx="3960440" cy="29608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184" name="Picture 8" descr="https://sun9-46.userapi.com/impg/dePWcTpBA2yCrv0SyDowCnUUCyun_Me_hsfIyA/xKb2W4kXL1A.jpg?size=1280x960&amp;quality=95&amp;sign=20026a9a34ffb8ad42ce93456893e19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1776" y="3721394"/>
            <a:ext cx="3960440" cy="2959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476672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624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82878"/>
            <a:ext cx="9144000" cy="83099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«Лыжня России» для детей детского сада</a:t>
            </a:r>
            <a:endParaRPr lang="ru-RU" sz="24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09.02.2023 </a:t>
            </a:r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</a:t>
            </a:r>
          </a:p>
        </p:txBody>
      </p:sp>
      <p:pic>
        <p:nvPicPr>
          <p:cNvPr id="48130" name="Picture 2" descr="https://sun9-55.userapi.com/impg/tRi0emO2tOETTDUAVLaRPNAwv2M8GTg7TObOag/HgDyKtobfQM.jpg?size=1280x854&amp;quality=95&amp;sign=a908f0b915143f93eef9689b6508c17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17953"/>
            <a:ext cx="3816424" cy="25462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32" name="Picture 4" descr="https://sun9-21.userapi.com/impg/GJLb30qnRid-iidkGZ3D4bf85DGa_9BmOUyZeA/zmiPnsUeLBY.jpg?size=1280x854&amp;quality=95&amp;sign=254a480c61b3c6a7aa09683605ea7ed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96752"/>
            <a:ext cx="3816423" cy="25462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34" name="Picture 6" descr="https://sun9-6.userapi.com/impg/1R6lT8bgPue1g9mLEuyCq-FlCSlrPOUp_m9H3w/QNHAvqznqbY.jpg?size=1280x854&amp;quality=95&amp;sign=a346b82ad0763e0d5b60acaf772da46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956002"/>
            <a:ext cx="3816424" cy="25177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136" name="Picture 8" descr="https://sun9-12.userapi.com/impg/pLzd_JE-vHebDtx_nKZtp904oXDpvxCT8yFhRg/xYiyTjAdSdc.jpg?size=1280x854&amp;quality=95&amp;sign=d543296acd23ba1539fb50f19c38716b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005064"/>
            <a:ext cx="3816423" cy="25202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476672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6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67000"/>
            <a:ext cx="8532440" cy="83099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«ЛЫЖНЯ РОССИИ – 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2023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10.02.2023 г.</a:t>
            </a:r>
            <a:endParaRPr lang="ru-RU" sz="24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46082" name="Picture 2" descr="https://sun9-16.userapi.com/impg/IEuzKhu_qT4GdnCRlz-zNSO3LjawqBmvJHN4GA/VpZHWLBifdU.jpg?size=1040x780&amp;quality=95&amp;sign=719c0839c94ade9caa4b5c622f9d6ee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38" y="1074475"/>
            <a:ext cx="3888432" cy="2714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84" name="Picture 4" descr="https://sun9-57.userapi.com/impg/E0USo72s5BVmNeCf5jjfc__-b0vFff8aaUAVvg/3jk5KlROR7M.jpg?size=1280x854&amp;quality=95&amp;sign=3ff0a1dcf9289bf9b22bb1e2c3311e4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73385"/>
            <a:ext cx="3960440" cy="27035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88" name="Picture 8" descr="https://sun9-72.userapi.com/impg/uCTgx3QxxnmcQGyH6JCHZARMzER8_-vSrvieXg/9SFzkNnFJMY.jpg?size=1280x854&amp;quality=95&amp;sign=bf0dece70df93fd9a4be09b2e52db69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11709"/>
            <a:ext cx="3960440" cy="27136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90" name="Picture 10" descr="https://sun9-29.userapi.com/impg/cDl-VyTZG4SRbUqsuQkJNmpHVqaw07BPz753Lg/LmaVGChQb-o.jpg?size=1040x780&amp;quality=95&amp;sign=dcc42d0934dd4d2e650c5ef344a805b7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637" y="3828135"/>
            <a:ext cx="3888432" cy="2664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51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480073"/>
            <a:ext cx="8532440" cy="1200329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Хоккей среди детей с шайбой </a:t>
            </a:r>
            <a:endParaRPr lang="ru-RU" sz="2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приз Главы Сладковского сельского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поселения </a:t>
            </a: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                              23.02.2023 г.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44034" name="Picture 2" descr="https://sun9-2.userapi.com/impg/DcB5E0f8bAJLgeQigm6arjU6zt1WSCpJ_NIudg/eg4LX7tA1Yo.jpg?size=1280x853&amp;quality=95&amp;sign=f6739642eddb1d9e5b651026515d11b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52293"/>
            <a:ext cx="4468568" cy="29778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036" name="Picture 4" descr="https://sun9-69.userapi.com/impg/mpU3VCVvVaEfMBgupCy7tEE1k1CgypDSHgB5Lg/0Pcg5xhmj-w.jpg?size=1280x853&amp;quality=95&amp;sign=12a5a06808e39a0b785129f560fbe0c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818" y="3428411"/>
            <a:ext cx="4784084" cy="3188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2424" y="764704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60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5780" y="254305"/>
            <a:ext cx="8532440" cy="707886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Хоккей на кубок Главы Сладковского сельского </a:t>
            </a:r>
            <a:r>
              <a:rPr lang="ru-RU" sz="20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поселения</a:t>
            </a:r>
            <a:r>
              <a:rPr lang="ru-RU" sz="20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23.02.2023 </a:t>
            </a:r>
            <a:r>
              <a:rPr lang="ru-RU" sz="20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</a:t>
            </a:r>
          </a:p>
        </p:txBody>
      </p:sp>
      <p:pic>
        <p:nvPicPr>
          <p:cNvPr id="41986" name="Picture 2" descr="https://sun9-39.userapi.com/impg/bFL7ftEhl7nxyHjfGEFDzY7OStCWVRpXxAijIQ/pmH_8GAJ2cU.jpg?size=1280x853&amp;quality=95&amp;sign=3f97ab35d6ca2a7f9b9781df8da8405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780" y="1006782"/>
            <a:ext cx="4140332" cy="27591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988" name="Picture 4" descr="https://sun9-62.userapi.com/impg/erhH5tSJO1WMh9L-k8HRGTTTLgoGw23e6O6cYA/djYUa8ESl5g.jpg?size=1280x853&amp;quality=95&amp;sign=fd543882c40fd481c5a0f449a7b3500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6234" y="1006782"/>
            <a:ext cx="4158208" cy="27710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990" name="Picture 6" descr="https://sun9-78.userapi.com/impg/mm72B2AR4B44QJZyZbsObiZl2FcSGIoSxnZMIA/LLQjKh5rxrk.jpg?size=1280x853&amp;quality=95&amp;sign=5af7fe2093b194bd43335270da986cc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861336"/>
            <a:ext cx="4281075" cy="28529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532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0"/>
            <a:ext cx="8532440" cy="83099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Трезвые масленичные игры</a:t>
            </a:r>
            <a:endParaRPr lang="ru-RU" sz="24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25.02.2023 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</a:t>
            </a:r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</p:txBody>
      </p:sp>
      <p:pic>
        <p:nvPicPr>
          <p:cNvPr id="39938" name="Picture 2" descr="https://sun9-44.userapi.com/impg/6fR2tWbY5br34ApBDas4n_lYjVJCLoqDVE8toA/0b3YzdF0mVg.jpg?size=1280x854&amp;quality=95&amp;sign=764271f6683a9ac63e10385a4b4772c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491" y="940180"/>
            <a:ext cx="3988580" cy="26611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40" name="Picture 4" descr="https://sun9-48.userapi.com/impg/80wG0ZYKyZT10VoB8Rf1cuxeB8SUlrYcRS7sxA/3KTQ1FC9x8U.jpg?size=1280x854&amp;quality=95&amp;sign=8489e5e55c199e7711eb19121a574d7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40180"/>
            <a:ext cx="3770220" cy="26260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42" name="Picture 6" descr="https://sun9-70.userapi.com/impg/oOPGRUwfzl-JIP3uLrkhkigOxYAa_37yLRzwGA/b3l4CMDbdmY.jpg?size=1280x854&amp;quality=95&amp;sign=5c1ca7ed2a49c92ee3b498a3454f75f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91" y="3715343"/>
            <a:ext cx="3995857" cy="26659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44" name="Picture 8" descr="https://sun9-48.userapi.com/impg/kL4lYIhqtA3lFaST2zKfNS2qQ3SV4-SmC2ykCw/oGDZMxIDtR4.jpg?size=1280x854&amp;quality=95&amp;sign=cd5a7e02766ffe0e6c62c44fbf7d6ac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722748"/>
            <a:ext cx="3801725" cy="26585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63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216024" y="314897"/>
            <a:ext cx="9144000" cy="1200329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Первенство по хоккею на кубок </a:t>
            </a: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Максима Иванова – депутата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Государственной Думы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РФ</a:t>
            </a:r>
            <a:endParaRPr lang="ru-RU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12.03.2023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</a:t>
            </a:r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 </a:t>
            </a:r>
          </a:p>
        </p:txBody>
      </p:sp>
      <p:pic>
        <p:nvPicPr>
          <p:cNvPr id="37890" name="Picture 2" descr="https://sun9-31.userapi.com/impg/-GLEX6PILzfNmLG_Vmvz-naTrFqNfmpA3mXQGA/cUlP-to7GoM.jpg?size=810x1080&amp;quality=95&amp;sign=348e6858c901156895d03ce28bceb88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57228"/>
            <a:ext cx="3816424" cy="4943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2" name="Picture 4" descr="https://sun3-20.userapi.com/impg/mYdhSxhztzyOUKlImj-ZOAjKXbeSb6iBtFgX2g/hj6QZq52xUY.jpg?size=810x1080&amp;quality=95&amp;sign=cb978684ee398bdcb66df48758a0c1e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9612" y="1517329"/>
            <a:ext cx="3772812" cy="49685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2424" y="332656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6438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Соревнования по 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волейболу</a:t>
            </a: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среди трудовых коллективов</a:t>
            </a:r>
            <a:endParaRPr lang="ru-RU" sz="24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07.04.2023 </a:t>
            </a:r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</a:t>
            </a:r>
          </a:p>
        </p:txBody>
      </p:sp>
      <p:pic>
        <p:nvPicPr>
          <p:cNvPr id="35842" name="Picture 2" descr="https://sun9-17.userapi.com/impg/ZfhOO9bA_9wBVkaMWzrWdHVOpzyETdcmxMub3g/SZWGdsVQ8ZM.jpg?size=1280x960&amp;quality=95&amp;sign=fe0dba364ef6dcd82c540786dba7ae4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680" y="1229578"/>
            <a:ext cx="3744416" cy="25202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4" name="Picture 4" descr="https://sun9-22.userapi.com/impg/YsFvk1drovfw9WHZrsIZAtJIneq_0t1sibekKQ/yWR8h9f2cnA.jpg?size=810x1080&amp;quality=95&amp;sign=416d9df26d953ec58f1529d87b510ba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196752"/>
            <a:ext cx="3952832" cy="51744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6" name="Picture 6" descr="https://sun9-14.userapi.com/impg/UgUVGqTe4udBK0bZZ21kd3EObliW1h-Me6fzfg/wgNgx6l1u4Y.jpg?size=1280x914&amp;quality=95&amp;sign=b08bbde97bfe55673de39befb45f79f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861048"/>
            <a:ext cx="3744416" cy="2673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798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178130"/>
            <a:ext cx="8532440" cy="83099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Велопрогулка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/>
            </a:r>
            <a:b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1 мая 2023 </a:t>
            </a:r>
            <a:r>
              <a:rPr lang="ru-RU" sz="2400" b="1" dirty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sun9-80.userapi.com/impg/oZLMCibdfKbNZ7BFVx4bAT3QYMH7OgkE2l3piw/Z6Yu5md-VWQ.jpg?size=1280x853&amp;quality=95&amp;sign=e7e5f375634cd2acc62ba62d1e132d4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52851"/>
            <a:ext cx="3799819" cy="2577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ttps://sun9-41.userapi.com/impg/6djdWQzFUga19xGq3QnuE_kFOGOI5Hgrqy76GA/Hy9eI-EGRlg.jpg?size=1280x853&amp;quality=95&amp;sign=8174d36fdf1a8587db41ce9fbbb14945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325" y="1152851"/>
            <a:ext cx="3887261" cy="25904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https://sun9-26.userapi.com/impg/sVe6K_p__DaqmFAruht0ovf6KuTlgemedDQKIQ/IGmbApk7vJM.jpg?size=1280x853&amp;quality=95&amp;sign=a14bd1c56e89e752b5ef9dce26934b1e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984913"/>
            <a:ext cx="3928623" cy="26180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8" descr="https://sun9-41.userapi.com/impg/T9iUhwHVFzyPs6s4GsbtT44PGzL9DekQwFYesA/FIbFVbdHcd0.jpg?size=1280x853&amp;quality=95&amp;sign=c21cd950ea46d513152991ce499cf2ec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3984912"/>
            <a:ext cx="3799819" cy="26180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44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98540" y="104043"/>
            <a:ext cx="9252520" cy="461665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  <a:sp3d contourW="12700">
              <a:bevelT w="12700" h="19050"/>
              <a:bevelB w="0" h="4445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spc="30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ПРОВЕДЕНИЕ СПОРТИВНЫХ МЕРОПРИЯТИЙ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777049"/>
            <a:ext cx="9144000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День здоровья для пожилых людей;</a:t>
            </a:r>
          </a:p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Соревнования по настольному теннису;</a:t>
            </a:r>
          </a:p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Турнир по бильярду;</a:t>
            </a:r>
          </a:p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Шашечный турнир для пожилых людей;</a:t>
            </a:r>
          </a:p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День Здоровья в Сладковской СОШ;</a:t>
            </a:r>
          </a:p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Турнир по мини-футболу;</a:t>
            </a:r>
          </a:p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Всероссийская акция «10 000 шагов к жизни»;</a:t>
            </a:r>
          </a:p>
          <a:p>
            <a:pPr indent="360000">
              <a:spcAft>
                <a:spcPts val="600"/>
              </a:spcAft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Спортивная программа «Мы за спорт!»;</a:t>
            </a:r>
          </a:p>
          <a:p>
            <a:pPr indent="360000">
              <a:spcAft>
                <a:spcPts val="600"/>
              </a:spcAft>
              <a:buFontTx/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«Лыжня России - 2023» для детей детского сада;</a:t>
            </a:r>
          </a:p>
          <a:p>
            <a:pPr indent="360000">
              <a:spcAft>
                <a:spcPts val="600"/>
              </a:spcAft>
              <a:buFontTx/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«Лыжня России - 2023»;</a:t>
            </a:r>
          </a:p>
          <a:p>
            <a:pPr indent="360000">
              <a:spcAft>
                <a:spcPts val="600"/>
              </a:spcAft>
              <a:buFontTx/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Хоккей среди детей с шайбой на приз Главы Сладковского сельского поселения;</a:t>
            </a:r>
          </a:p>
          <a:p>
            <a:pPr indent="360000">
              <a:spcAft>
                <a:spcPts val="600"/>
              </a:spcAft>
              <a:buFontTx/>
              <a:buAutoNum type="arabicPeriod"/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Хоккей на кубок Главы Сладковского сельского поселения</a:t>
            </a: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  <a:endParaRPr lang="ru-RU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404664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-2\Desktop\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Спортивная программа для дошкольников </a:t>
            </a:r>
            <a:b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«Час весёлых затей»</a:t>
            </a:r>
            <a:b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21.03.2023 г.</a:t>
            </a:r>
            <a:endParaRPr lang="ru-RU" sz="2400" b="1" dirty="0">
              <a:ln w="0"/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5298" name="Picture 2" descr="https://sun9-37.userapi.com/impg/c9iWrc9Rj8WiRti86SWkZkKxVxmrBihyMXPUSQ/x7fLrKh7pk4.jpg?size=1280x854&amp;quality=95&amp;sign=93cae4a98b6e97ab5f656491b4290dd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175" y="1196752"/>
            <a:ext cx="4029244" cy="26882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2" name="Picture 6" descr="https://sun9-45.userapi.com/impg/M0qLTBW8FjRNIRUauW2O-zBey7j4PRTaV4ny5A/442i0OQz9_M.jpg?size=1280x854&amp;quality=95&amp;sign=24dbe593e3e94010f8a9cb1fd4bf963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3941207" cy="27046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4" name="Picture 8" descr="https://sun9-52.userapi.com/impg/bAKI4TTI7u0lE7wMymB5teQToOMn57hka7CDmA/Ov3vKwjyaOM.jpg?size=1280x1038&amp;quality=95&amp;sign=5ff9c33b47672f1912aabc60f171d96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77072"/>
            <a:ext cx="4019527" cy="26544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6" name="Picture 10" descr="https://sun9-12.userapi.com/impg/JF6J6VfEWFLCGp2kfe1J6wEriAtZSVKyF_fklg/qUfqQsd82Aw.jpg?size=1280x854&amp;quality=95&amp;sign=dae9e91507e0ae5c3c9d9fd7803f550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7187" y="4045420"/>
            <a:ext cx="3930035" cy="26220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-2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Спортивная программа </a:t>
            </a:r>
            <a:b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«Давайте за руки возьмёмся» </a:t>
            </a:r>
            <a:b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01.06.2023 г.</a:t>
            </a:r>
            <a:endParaRPr lang="ru-RU" sz="2400" b="1" dirty="0">
              <a:ln w="0"/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3250" name="Picture 2" descr="https://sun9-40.userapi.com/impg/Eg8kfLmrFbxkJsflpLXoXlW40bRmu7En8tfATQ/VkJ2FlWi4IQ.jpg?size=1280x854&amp;quality=95&amp;sign=6d260ce0814e216a40512f05a85300b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75056"/>
            <a:ext cx="3879981" cy="2588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2" name="Picture 4" descr="https://sun9-40.userapi.com/impg/HatNEXM_TPTjQhQ75VOJPX3H4ked0_l6_I4cAA/Zl-_rHx98Q4.jpg?size=1280x854&amp;quality=95&amp;sign=926fda6a9bad854a223f1c225f4ff2c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9673" y="1075056"/>
            <a:ext cx="3832847" cy="25572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4" name="Picture 6" descr="https://sun9-55.userapi.com/impg/hxB75jVqJdfqgVQnSDfOfk9t1jX4WiUHL9W4Qg/NxG0P_2_67c.jpg?size=1280x854&amp;quality=95&amp;sign=61fe1ec3f175da0e418a7f79acff6153&amp;type=albu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90591"/>
            <a:ext cx="3928671" cy="26211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256" name="Picture 8" descr="https://sun9-34.userapi.com/impg/_u6ONQL-8rXDxdHjiOB-rxW7skCeK2XcZNufVw/_SF2HPM9tAw.jpg?size=1280x854&amp;quality=95&amp;sign=ecb5e8e2d23447573c09bdedaad7df67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9673" y="3790591"/>
            <a:ext cx="3928672" cy="26211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0"/>
            <a:ext cx="8532440" cy="83099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Соревнования по мини-футболу </a:t>
            </a:r>
            <a:endParaRPr lang="ru-RU" sz="2400" b="1" dirty="0" smtClean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среди </a:t>
            </a:r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детей и молодежи- 01.06.2023 г.</a:t>
            </a:r>
            <a:endParaRPr lang="ru-RU" sz="24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7650" name="Picture 2" descr="https://sun9-55.userapi.com/impg/6P-Nb7LwUZwPYw1mKMfuX0O3Ld3wqFVthac4UA/wscgsFJ7Tf4.jpg?size=1280x854&amp;quality=95&amp;sign=98a3a849023fb454ded5d190e7975d1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4205353" cy="28057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2" name="Picture 4" descr="https://sun9-38.userapi.com/impg/HlWDvJ2IVRM8iV0sZ80CF-7FGzcsDVuNnMEOVg/_9r5YLw9rcc.jpg?size=1280x854&amp;quality=95&amp;sign=b84f3bc60bfb2f35a7121fb991a5054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5593" y="1188299"/>
            <a:ext cx="4104879" cy="26701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4" name="Picture 6" descr="https://sun9-49.userapi.com/impg/lWoXF5n1Ensq7-GAE_d1dj2iIxRZCW5EXbXEZw/CI6JM6NEkWA.jpg?size=1280x854&amp;quality=95&amp;sign=4323cf047e13440375947506a337462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315" y="4005064"/>
            <a:ext cx="4137677" cy="26642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8" name="Picture 10" descr="https://sun9-61.userapi.com/impg/HT1ty4bb0sRduk5GrFQZ7TWc_4r2Gzh5MCK_Vg/LboWVyzAbrw.jpg?size=1280x854&amp;quality=95&amp;sign=62928ecfc667cf189b75148063f416b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933056"/>
            <a:ext cx="4104456" cy="26903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404664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7705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172" y="0"/>
            <a:ext cx="9085828" cy="83099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Соревнования по волейболу среди девушек </a:t>
            </a: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01.06.2023 г. </a:t>
            </a:r>
            <a:endParaRPr lang="ru-RU" sz="24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5602" name="Picture 2" descr="https://sun9-51.userapi.com/impg/4uQzRqFhxA1qoo2A8ZVH89hk8USR2PoNeGjGLQ/Iw-JcobXH44.jpg?size=1280x854&amp;quality=95&amp;sign=80b7d8e4c82901d2a02c9f814521e36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99" y="830997"/>
            <a:ext cx="5364512" cy="35791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4" name="Picture 4" descr="https://sun9-68.userapi.com/impg/LDxhctEnpP2mZCslYDtpPLQ2-0PMvl9mmIymgA/y1pKMtHQoPc.jpg?size=1280x854&amp;quality=95&amp;sign=a96cefb9e3c053746a59c3e5bfe9802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60570"/>
            <a:ext cx="5105368" cy="34062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2424" y="332656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6255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264652"/>
            <a:ext cx="8532440" cy="523220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Квест «Спортивный»- 19.06.2023 г.</a:t>
            </a:r>
            <a:endParaRPr lang="ru-RU" sz="28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3556" name="Picture 4" descr="https://sun3-22.userapi.com/impg/SEwjy4yJ6XnS9_XWLnDgGzLxauVlOGlSYkYkOw/mwsVpi61aKA.jpg?size=1280x854&amp;quality=95&amp;sign=e659f69a7525c8c2fe4a4bb1cd1142d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523"/>
            <a:ext cx="4061000" cy="23762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8" name="Picture 6" descr="https://sun9-74.userapi.com/impg/ipsxQA60UKNqqBNGHPM196zKaFQkFaPI8LAZJw/jELQ6xxUN-E.jpg?size=1280x854&amp;quality=95&amp;sign=97bdabfb23f3a9dffe80ef35f8d97c6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656421"/>
            <a:ext cx="3564396" cy="27723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0" name="Picture 8" descr="https://sun9-56.userapi.com/impg/FvbBgEJx5ssKPPWdkdgqAqZLzRXeqjvXvmE_yw/u4kJh9gdiOs.jpg?size=1280x854&amp;quality=95&amp;sign=e31141454cfb28bf61610bddd505c6d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996" y="1052523"/>
            <a:ext cx="3558106" cy="2373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2" name="Picture 10" descr="https://sun9-52.userapi.com/impg/v902CU3s1oCU9ZO__YMhuPrMfZUPJat8P6Qw2Q/PyHiaseAroU.jpg?size=1280x854&amp;quality=95&amp;sign=2620b40ef270e699399d25d24ad7f64d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645024"/>
            <a:ext cx="4056283" cy="27837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729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324544" y="0"/>
            <a:ext cx="9937104" cy="83099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Всероссийская акция «10 000 шагов к жизни»</a:t>
            </a:r>
          </a:p>
          <a:p>
            <a:pPr algn="ctr"/>
            <a:r>
              <a:rPr lang="ru-RU" sz="24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25.06.2023 г.</a:t>
            </a:r>
            <a:endParaRPr lang="ru-RU" sz="24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1506" name="Picture 2" descr="https://sun3-21.userapi.com/impg/92GpCVwYVZGSwl-GQNth2Hts1CY6Mz9byKUngA/ksYeK08FmJU.jpg?size=1280x854&amp;quality=95&amp;sign=92f87b4fbc6fa4d2d44ed55bce5ee32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4097425" cy="27337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8" name="Picture 4" descr="https://sun3-17.userapi.com/impg/Kxz0mF4vbtjl8M4dTHibc8KiiLIy8RzE0GoufA/vIRVEpBYtaQ.jpg?size=1280x854&amp;quality=95&amp;sign=d817b5680f471374b4789df9e19b90c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980728"/>
            <a:ext cx="4104456" cy="27384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10" name="Picture 6" descr="https://sun3-13.userapi.com/impg/9nRZEyuVXfb1M-7v8pxCWhH8kCjnjZpkPIWWcQ/D8W6-eHCRvc.jpg?size=1280x854&amp;quality=95&amp;sign=15bc7597d58704bdd9f40d59ef186e3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861048"/>
            <a:ext cx="4104455" cy="27384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12" name="Picture 8" descr="https://sun3-21.userapi.com/impg/6i28o7MMH31vjSSNFmm4a4Y_n-TdJRIUxF-lRw/zoenof8LROc.jpg?size=1280x854&amp;quality=95&amp;sign=04399762746c9829b790898b3e9d855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861048"/>
            <a:ext cx="4104455" cy="27384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404664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6940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p-2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412776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СПАСИБО </a:t>
            </a:r>
          </a:p>
          <a:p>
            <a:pPr algn="ctr"/>
            <a:r>
              <a:rPr lang="ru-RU" sz="8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 ВНИМАНИЕ!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-2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69" y="173831"/>
            <a:ext cx="9144000" cy="461665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  <a:sp3d contourW="12700">
              <a:bevelT w="12700" h="19050"/>
              <a:bevelB w="0" h="4445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spc="30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ПРОВЕДЕНИЕ СПОРТИВНЫХ МЕРОПРИЯТИЙ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332" y="1102234"/>
            <a:ext cx="8888837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13.Трезвые </a:t>
            </a:r>
            <a:r>
              <a:rPr lang="ru-RU" sz="2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масленичные игры;</a:t>
            </a: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14. Первенство по хоккею на кубок Максима Иванова- депутата Государственной Думы РФ;</a:t>
            </a: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15.Соревнования по волейболу среди трудовых коллективов; </a:t>
            </a:r>
            <a:endParaRPr lang="ru-RU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16.Велопрогулка;</a:t>
            </a:r>
            <a:endParaRPr lang="en-US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17.Спортивная программа для дошкольников «Час весёлых затей»;</a:t>
            </a: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18.Спортивная программа «Давайте за руки возьмёмся»;</a:t>
            </a:r>
            <a:endParaRPr lang="en-US" sz="24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19. Соревнования по мини-футболу среди детей и молодёжи;</a:t>
            </a:r>
            <a:endParaRPr lang="ru-RU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20. Соревнования по волейболу среди девушек;</a:t>
            </a:r>
            <a:endParaRPr lang="en-US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21.  Квест «Спортивный»;</a:t>
            </a:r>
            <a:endParaRPr lang="ru-RU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22. Всероссийская акция «10 000 шагов к жизни</a:t>
            </a:r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»;</a:t>
            </a:r>
            <a:endParaRPr lang="ru-RU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2424" y="404664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p-2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66626"/>
            <a:ext cx="8676456" cy="461665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СПОРТИВНЫЕ СОРЕВНОВАНИЯ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028298-5803-72B0-BDF1-E7456FC1FF6F}"/>
              </a:ext>
            </a:extLst>
          </p:cNvPr>
          <p:cNvSpPr txBox="1"/>
          <p:nvPr/>
        </p:nvSpPr>
        <p:spPr>
          <a:xfrm>
            <a:off x="1043608" y="3068960"/>
            <a:ext cx="752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День здоровья для пожилых людей</a:t>
            </a:r>
          </a:p>
          <a:p>
            <a:pPr algn="ctr"/>
            <a:r>
              <a:rPr lang="ru-RU" sz="24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02.09.2022г.</a:t>
            </a:r>
            <a:endParaRPr lang="ru-RU" sz="2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6322" name="Picture 2" descr="https://sun9-14.userapi.com/impg/IPBfzSzSa1KnFWE48DVz4wMM3Km6IJpUBUousQ/_uDYaoBIfkA.jpg?size=1280x853&amp;quality=95&amp;sign=db438f00b4e3b979826bf9920b049f2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66772"/>
            <a:ext cx="3878068" cy="2538372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324" name="Picture 4" descr="https://sun9-16.userapi.com/impg/RnYco8o0-dGClPbJ1geZbiazMvEhrp8BpGujxw/295Dab2zbLI.jpg?size=1280x853&amp;quality=95&amp;sign=ed656acfba2799cb395dc5cb65270d8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5451" y="590478"/>
            <a:ext cx="3822485" cy="2514666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icture 6" descr="https://sun9-3.userapi.com/impg/PV54lqsQGMIGAqPdMEwRVZYOj18Xx_TKCGYGqQ/AH1W6G2gVsg.jpg?size=1280x853&amp;quality=95&amp;sign=42656e083a2bbdc49b5054878c74f95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1" y="3914964"/>
            <a:ext cx="3960439" cy="2592288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328" name="Picture 8" descr="https://sun9-47.userapi.com/impg/vjirvabURe5PZ-u4_1Lgb5m9pbVAWYRmoxxE_A/eJG74lRZ-cA.jpg?size=1280x853&amp;quality=95&amp;sign=abf9c8db90d96cf884591b498d435f0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0469" y="3912717"/>
            <a:ext cx="4032448" cy="2592288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2424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-2\Desktop\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35" y="-1947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86090"/>
            <a:ext cx="9144000" cy="5486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СОРЕВНОВАНИЯ ПО НАСТОЛЬНОМУ ТЕННИСУ</a:t>
            </a:r>
            <a:endParaRPr lang="ru-RU" b="1" dirty="0">
              <a:ln w="0"/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BB3F9F-7105-E5BB-4FD8-5EA0A8108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4536945" cy="3402709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5C7925-73F4-1AFB-257C-D6E85F6CC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69683"/>
            <a:ext cx="4477623" cy="3088263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484142" y="1604224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Каждую третью субботу месяца для молодежи</a:t>
            </a:r>
            <a:endParaRPr lang="ru-RU" sz="20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5013176"/>
            <a:ext cx="27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Каждую вторую пятницу месяца для детей</a:t>
            </a:r>
            <a:endParaRPr lang="ru-RU" sz="20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3588" y="518967"/>
            <a:ext cx="745735" cy="125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-2\Desktop\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9071992" cy="6926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ТУРНИР ПО БИЛЬЯРДУ</a:t>
            </a:r>
            <a:b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10.09.2022 г.</a:t>
            </a:r>
            <a:endParaRPr lang="ru-RU" sz="2400" b="1" dirty="0">
              <a:ln w="0"/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908967-73B7-0360-7230-8E72932C6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80728"/>
            <a:ext cx="7620000" cy="5715000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p-2\Desktop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2765" y="53673"/>
            <a:ext cx="8532440" cy="954107"/>
          </a:xfrm>
          <a:prstGeom prst="rect">
            <a:avLst/>
          </a:prstGeom>
          <a:noFill/>
          <a:scene3d>
            <a:camera prst="orthographicFront"/>
            <a:lightRig rig="glow" dir="tl">
              <a:rot lat="0" lon="0" rev="5400000"/>
            </a:lightRig>
          </a:scene3d>
          <a:sp3d>
            <a:bevelB w="6350"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Шашечный турнир для пожилых людей</a:t>
            </a:r>
            <a:br>
              <a:rPr lang="ru-RU" sz="28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800" b="1" dirty="0" smtClean="0">
                <a:ln w="0"/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14.09.2022 г.</a:t>
            </a:r>
            <a:endParaRPr lang="ru-RU" sz="2800" b="1" dirty="0">
              <a:ln w="0"/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54274" name="Picture 2" descr="https://sun9-25.userapi.com/impg/ThxcHAI9TYbgfXe3WxvHLLgoFD3l0V7qcNEHYw/Ilo3JUNGCY8.jpg?size=1040x780&amp;quality=95&amp;sign=d4df89b3395cc69fc1d195b422254a1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139" y="1039339"/>
            <a:ext cx="3744416" cy="2664296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76" name="Picture 4" descr="https://sun9-72.userapi.com/impg/Rt5odxldqDjFWQmrjFibux4frVjW-iSczF9vmA/ARpZZ2scdP4.jpg?size=1040x780&amp;quality=95&amp;sign=3e8ee1bad09d74dcc84f9dfc0487f3a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6694" y="1043972"/>
            <a:ext cx="3744415" cy="2592288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78" name="Picture 6" descr="https://sun9-42.userapi.com/impg/lD-m-JM42F2eNZBWdVbkxGMOf5f1LLLjKC9m0Q/FK_lnvsFtwQ.jpg?size=1040x780&amp;quality=95&amp;sign=77224b64c038fd3a1a4266406897162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943541"/>
            <a:ext cx="3744416" cy="2664296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80" name="Picture 8" descr="https://sun9-68.userapi.com/impg/JtWTSt38bMJB9o2zooI-W-Fh9sybXsXCUWBGcg/xgwa-bRZ69s.jpg?size=1040x780&amp;quality=95&amp;sign=998406e8b4b97ac3805be219f53dcef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8985" y="3943541"/>
            <a:ext cx="3744416" cy="2664296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2424" y="404664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hp-2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8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053" y="1484784"/>
            <a:ext cx="412015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День здоровья в Сладковской  СОШ</a:t>
            </a:r>
            <a:b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16.09.2022 г.</a:t>
            </a:r>
            <a:endParaRPr lang="ru-RU" sz="2800" b="1" dirty="0">
              <a:ln w="0"/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26" name="Picture 2" descr="https://sun9-29.userapi.com/impg/xT-1r3jfoDqF1a-t9Jydf31D2SgGxs8WP6190g/oTN-jFOdQgk.jpg?size=1280x960&amp;quality=96&amp;sign=55f2d288459b4f7c0773ecc31d778d6b&amp;type=albu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5280586" cy="3960440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s://sun3-17.userapi.com/impg/tBNX-6N1gJr_kHKUQFhEIam_1_dQBQWK1TgN1Q/MANuauCNF-I.jpg?size=1280x960&amp;quality=96&amp;sign=1484dfd5f65c50fdde154ba963f319f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4770" y="2924944"/>
            <a:ext cx="4967198" cy="3725399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-2\Desktop\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395140"/>
            <a:ext cx="4283968" cy="9087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Турнир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/>
            </a:r>
            <a:b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мини-футболу</a:t>
            </a:r>
            <a:b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2800" b="1" dirty="0" smtClean="0">
                <a:ln w="0"/>
                <a:solidFill>
                  <a:schemeClr val="tx1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22.09.2022 г.</a:t>
            </a:r>
            <a:endParaRPr lang="ru-RU" sz="2800" b="1" dirty="0">
              <a:ln w="0"/>
              <a:solidFill>
                <a:schemeClr val="tx1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BE8560-52B8-E610-B76E-3DF96CCA6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4" y="318843"/>
            <a:ext cx="4337960" cy="2891974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0"/>
            <a:ext cx="831576" cy="139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BD0CD4-56A9-2D2B-2FA8-F690FFB61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" b="18470"/>
          <a:stretch/>
        </p:blipFill>
        <p:spPr>
          <a:xfrm>
            <a:off x="810104" y="3284984"/>
            <a:ext cx="7894552" cy="3334217"/>
          </a:xfrm>
          <a:prstGeom prst="rect">
            <a:avLst/>
          </a:prstGeom>
          <a:ln>
            <a:solidFill>
              <a:srgbClr val="000F2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</TotalTime>
  <Words>391</Words>
  <Application>Microsoft Office PowerPoint</Application>
  <PresentationFormat>Экран (4:3)</PresentationFormat>
  <Paragraphs>100</Paragraphs>
  <Slides>26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Calibri</vt:lpstr>
      <vt:lpstr>Liberation Serif</vt:lpstr>
      <vt:lpstr>Tw Cen MT</vt:lpstr>
      <vt:lpstr>Wingdings</vt:lpstr>
      <vt:lpstr>Wingdings 2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СОРЕВНОВАНИЯ ПО НАСТОЛЬНОМУ ТЕННИСУ</vt:lpstr>
      <vt:lpstr>ТУРНИР ПО БИЛЬЯРДУ 10.09.2022 г.</vt:lpstr>
      <vt:lpstr>Презентация PowerPoint</vt:lpstr>
      <vt:lpstr>День здоровья в Сладковской  СОШ 16.09.2022 г.</vt:lpstr>
      <vt:lpstr>Турнир  по мини-футболу 22.09.2022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Спортивная программа для дошкольников  «Час весёлых затей» 21.03.2023 г.</vt:lpstr>
      <vt:lpstr>Спортивная программа  «Давайте за руки возьмёмся»  01.06.2023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 безопасности</dc:creator>
  <cp:lastModifiedBy>sp-1</cp:lastModifiedBy>
  <cp:revision>85</cp:revision>
  <dcterms:created xsi:type="dcterms:W3CDTF">2020-06-23T10:42:23Z</dcterms:created>
  <dcterms:modified xsi:type="dcterms:W3CDTF">2023-06-30T12:48:50Z</dcterms:modified>
</cp:coreProperties>
</file>