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7"/>
  </p:notesMasterIdLst>
  <p:sldIdLst>
    <p:sldId id="276" r:id="rId2"/>
    <p:sldId id="319" r:id="rId3"/>
    <p:sldId id="293" r:id="rId4"/>
    <p:sldId id="294" r:id="rId5"/>
    <p:sldId id="296" r:id="rId6"/>
    <p:sldId id="297" r:id="rId7"/>
    <p:sldId id="298" r:id="rId8"/>
    <p:sldId id="289" r:id="rId9"/>
    <p:sldId id="259" r:id="rId10"/>
    <p:sldId id="320" r:id="rId11"/>
    <p:sldId id="304" r:id="rId12"/>
    <p:sldId id="321" r:id="rId13"/>
    <p:sldId id="322" r:id="rId14"/>
    <p:sldId id="323" r:id="rId15"/>
    <p:sldId id="325" r:id="rId16"/>
    <p:sldId id="324" r:id="rId17"/>
    <p:sldId id="300" r:id="rId18"/>
    <p:sldId id="326" r:id="rId19"/>
    <p:sldId id="307" r:id="rId20"/>
    <p:sldId id="303" r:id="rId21"/>
    <p:sldId id="291" r:id="rId22"/>
    <p:sldId id="292" r:id="rId23"/>
    <p:sldId id="313" r:id="rId24"/>
    <p:sldId id="314" r:id="rId25"/>
    <p:sldId id="269" r:id="rId2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FF"/>
    <a:srgbClr val="00CC99"/>
    <a:srgbClr val="33CC33"/>
    <a:srgbClr val="FFFF66"/>
    <a:srgbClr val="E0FFD1"/>
    <a:srgbClr val="F7FFF3"/>
    <a:srgbClr val="F9EEED"/>
    <a:srgbClr val="FFFFCC"/>
    <a:srgbClr val="FF3300"/>
    <a:srgbClr val="FEE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9329386959106933E-2"/>
          <c:w val="1"/>
          <c:h val="0.7256765961879675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 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dLbl>
              <c:idx val="0"/>
              <c:layout>
                <c:manualLayout>
                  <c:x val="1.50742984872526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07-4F17-8D20-83AD3D2098D8}"/>
                </c:ext>
              </c:extLst>
            </c:dLbl>
            <c:dLbl>
              <c:idx val="1"/>
              <c:layout>
                <c:manualLayout>
                  <c:x val="1.6581728335977864E-2"/>
                  <c:y val="2.1477096621229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07-4F17-8D20-83AD3D2098D8}"/>
                </c:ext>
              </c:extLst>
            </c:dLbl>
            <c:dLbl>
              <c:idx val="2"/>
              <c:layout>
                <c:manualLayout>
                  <c:x val="1.80891581847031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07-4F17-8D20-83AD3D2098D8}"/>
                </c:ext>
              </c:extLst>
            </c:dLbl>
            <c:dLbl>
              <c:idx val="3"/>
              <c:layout>
                <c:manualLayout>
                  <c:x val="1.2059438789802084E-2"/>
                  <c:y val="2.1477096621229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07-4F17-8D20-83AD3D2098D8}"/>
                </c:ext>
              </c:extLst>
            </c:dLbl>
            <c:dLbl>
              <c:idx val="4"/>
              <c:layout>
                <c:manualLayout>
                  <c:x val="1.0552008941076822E-2"/>
                  <c:y val="2.1476927510232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07-4F17-8D20-83AD3D2098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2021 года            (2 204,9)</c:v>
                </c:pt>
                <c:pt idx="1">
                  <c:v>План 2022 года            (2 323,2)</c:v>
                </c:pt>
                <c:pt idx="2">
                  <c:v>План 2023 года            (2 684,6)</c:v>
                </c:pt>
                <c:pt idx="3">
                  <c:v>План 2024 года            (2 577,9)</c:v>
                </c:pt>
                <c:pt idx="4">
                  <c:v>План 2025 года            (2 531,0)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635.4</c:v>
                </c:pt>
                <c:pt idx="1">
                  <c:v>668</c:v>
                </c:pt>
                <c:pt idx="2">
                  <c:v>750.3</c:v>
                </c:pt>
                <c:pt idx="3">
                  <c:v>1178.2</c:v>
                </c:pt>
                <c:pt idx="4">
                  <c:v>1220.2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07-4F17-8D20-83AD3D2098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dLbls>
            <c:dLbl>
              <c:idx val="0"/>
              <c:layout>
                <c:manualLayout>
                  <c:x val="1.8089158184703125E-2"/>
                  <c:y val="2.1477096621229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07-4F17-8D20-83AD3D2098D8}"/>
                </c:ext>
              </c:extLst>
            </c:dLbl>
            <c:dLbl>
              <c:idx val="1"/>
              <c:layout>
                <c:manualLayout>
                  <c:x val="1.80891581847031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07-4F17-8D20-83AD3D2098D8}"/>
                </c:ext>
              </c:extLst>
            </c:dLbl>
            <c:dLbl>
              <c:idx val="2"/>
              <c:layout>
                <c:manualLayout>
                  <c:x val="1.35668686385273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07-4F17-8D20-83AD3D2098D8}"/>
                </c:ext>
              </c:extLst>
            </c:dLbl>
            <c:dLbl>
              <c:idx val="3"/>
              <c:layout>
                <c:manualLayout>
                  <c:x val="1.35668686385273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07-4F17-8D20-83AD3D2098D8}"/>
                </c:ext>
              </c:extLst>
            </c:dLbl>
            <c:dLbl>
              <c:idx val="4"/>
              <c:layout>
                <c:manualLayout>
                  <c:x val="1.5074298487252603E-2"/>
                  <c:y val="-2.1477096621229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807-4F17-8D20-83AD3D2098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2021 года            (2 204,9)</c:v>
                </c:pt>
                <c:pt idx="1">
                  <c:v>План 2022 года            (2 323,2)</c:v>
                </c:pt>
                <c:pt idx="2">
                  <c:v>План 2023 года            (2 684,6)</c:v>
                </c:pt>
                <c:pt idx="3">
                  <c:v>План 2024 года            (2 577,9)</c:v>
                </c:pt>
                <c:pt idx="4">
                  <c:v>План 2025 года            (2 531,0)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169.7</c:v>
                </c:pt>
                <c:pt idx="1">
                  <c:v>165.5</c:v>
                </c:pt>
                <c:pt idx="2">
                  <c:v>317.2</c:v>
                </c:pt>
                <c:pt idx="3">
                  <c:v>76.7</c:v>
                </c:pt>
                <c:pt idx="4">
                  <c:v>76.2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807-4F17-8D20-83AD3D2098D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pattFill prst="ltDnDiag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solidFill>
                <a:schemeClr val="accent5"/>
              </a:solidFill>
            </a:ln>
            <a:effectLst/>
            <a:sp3d>
              <a:contourClr>
                <a:schemeClr val="accent5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1.932938695910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807-4F17-8D20-83AD3D2098D8}"/>
                </c:ext>
              </c:extLst>
            </c:dLbl>
            <c:dLbl>
              <c:idx val="1"/>
              <c:layout>
                <c:manualLayout>
                  <c:x val="1.5074298487252603E-2"/>
                  <c:y val="-2.7920225607598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807-4F17-8D20-83AD3D2098D8}"/>
                </c:ext>
              </c:extLst>
            </c:dLbl>
            <c:dLbl>
              <c:idx val="2"/>
              <c:layout>
                <c:manualLayout>
                  <c:x val="1.5074298487252603E-2"/>
                  <c:y val="-3.4363354593967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807-4F17-8D20-83AD3D2098D8}"/>
                </c:ext>
              </c:extLst>
            </c:dLbl>
            <c:dLbl>
              <c:idx val="3"/>
              <c:layout>
                <c:manualLayout>
                  <c:x val="1.0552008941076822E-2"/>
                  <c:y val="-1.932938695910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807-4F17-8D20-83AD3D2098D8}"/>
                </c:ext>
              </c:extLst>
            </c:dLbl>
            <c:dLbl>
              <c:idx val="4"/>
              <c:layout>
                <c:manualLayout>
                  <c:x val="9.0445790923515627E-3"/>
                  <c:y val="-2.5772515945475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807-4F17-8D20-83AD3D2098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2021 года            (2 204,9)</c:v>
                </c:pt>
                <c:pt idx="1">
                  <c:v>План 2022 года            (2 323,2)</c:v>
                </c:pt>
                <c:pt idx="2">
                  <c:v>План 2023 года            (2 684,6)</c:v>
                </c:pt>
                <c:pt idx="3">
                  <c:v>План 2024 года            (2 577,9)</c:v>
                </c:pt>
                <c:pt idx="4">
                  <c:v>План 2025 года            (2 531,0)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1399.8</c:v>
                </c:pt>
                <c:pt idx="1">
                  <c:v>1489.7</c:v>
                </c:pt>
                <c:pt idx="2">
                  <c:v>1617.1</c:v>
                </c:pt>
                <c:pt idx="3">
                  <c:v>1323</c:v>
                </c:pt>
                <c:pt idx="4">
                  <c:v>1234.5999999999999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807-4F17-8D20-83AD3D209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597120"/>
        <c:axId val="138598656"/>
        <c:axId val="0"/>
      </c:bar3DChart>
      <c:catAx>
        <c:axId val="13859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598656"/>
        <c:crosses val="autoZero"/>
        <c:auto val="1"/>
        <c:lblAlgn val="ctr"/>
        <c:lblOffset val="100"/>
        <c:noMultiLvlLbl val="0"/>
      </c:catAx>
      <c:valAx>
        <c:axId val="13859865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59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>
                <a:latin typeface="Bookman Old Style" panose="02050604050505020204" pitchFamily="18" charset="0"/>
              </a:defRPr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Р</a:t>
            </a:r>
            <a:r>
              <a:rPr lang="ru-RU" sz="2000" b="1" baseline="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асходы бюджета всего:</a:t>
            </a:r>
          </a:p>
          <a:p>
            <a:pPr>
              <a:defRPr>
                <a:latin typeface="Bookman Old Style" panose="02050604050505020204" pitchFamily="18" charset="0"/>
              </a:defRPr>
            </a:pPr>
            <a:r>
              <a:rPr lang="ru-RU" sz="2000" b="1" baseline="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2023 год </a:t>
            </a:r>
            <a:r>
              <a:rPr lang="ru-RU" sz="2000" b="1" baseline="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2 730,2 </a:t>
            </a:r>
            <a:r>
              <a:rPr lang="ru-RU" sz="2000" b="1" baseline="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млн. руб. </a:t>
            </a:r>
          </a:p>
          <a:p>
            <a:pPr>
              <a:defRPr>
                <a:latin typeface="Bookman Old Style" panose="02050604050505020204" pitchFamily="18" charset="0"/>
              </a:defRPr>
            </a:pPr>
            <a:r>
              <a:rPr lang="ru-RU" sz="2000" b="1" baseline="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2024 год </a:t>
            </a:r>
            <a:r>
              <a:rPr lang="ru-RU" sz="2000" b="1" baseline="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2 577,9 </a:t>
            </a:r>
            <a:r>
              <a:rPr lang="ru-RU" sz="2000" b="1" baseline="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млн. руб.</a:t>
            </a:r>
          </a:p>
          <a:p>
            <a:pPr>
              <a:defRPr>
                <a:latin typeface="Bookman Old Style" panose="02050604050505020204" pitchFamily="18" charset="0"/>
              </a:defRPr>
            </a:pPr>
            <a:r>
              <a:rPr lang="ru-RU" sz="2000" b="1" baseline="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2025 год </a:t>
            </a:r>
            <a:r>
              <a:rPr lang="ru-RU" sz="2000" b="1" baseline="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2 531,0 </a:t>
            </a:r>
            <a:r>
              <a:rPr lang="ru-RU" sz="2000" b="1" baseline="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млн. руб.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30446205568438056"/>
          <c:w val="0.96604938271604934"/>
          <c:h val="0.595506311966006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432098765432098E-3"/>
                  <c:y val="4.59449801659188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FD-41EA-A403-9AA30D1EBB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2296.6</c:v>
                </c:pt>
                <c:pt idx="1">
                  <c:v>433.6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FD-41EA-A403-9AA30D1EBB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432098765432098E-3"/>
                  <c:y val="5.0122375555908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FD-41EA-A403-9AA30D1EBB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2249.3000000000002</c:v>
                </c:pt>
                <c:pt idx="1">
                  <c:v>328.6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FD-41EA-A403-9AA30D1EBB9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098E-3"/>
                  <c:y val="5.0122375555909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FD-41EA-A403-9AA30D1EBB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2164.6999999999998</c:v>
                </c:pt>
                <c:pt idx="1">
                  <c:v>366.3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FD-41EA-A403-9AA30D1EBB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127086976"/>
        <c:axId val="127088512"/>
      </c:barChart>
      <c:catAx>
        <c:axId val="127086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>
                <a:latin typeface="Bookman Old Style" panose="02050604050505020204" pitchFamily="18" charset="0"/>
              </a:defRPr>
            </a:pPr>
            <a:endParaRPr lang="ru-RU"/>
          </a:p>
        </c:txPr>
        <c:crossAx val="127088512"/>
        <c:crosses val="autoZero"/>
        <c:auto val="1"/>
        <c:lblAlgn val="ctr"/>
        <c:lblOffset val="100"/>
        <c:noMultiLvlLbl val="0"/>
      </c:catAx>
      <c:valAx>
        <c:axId val="12708851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270869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9823138427141052"/>
          <c:y val="0.34431565888131982"/>
          <c:w val="0.30176861572858948"/>
          <c:h val="0.21815132497710454"/>
        </c:manualLayout>
      </c:layout>
      <c:overlay val="0"/>
      <c:txPr>
        <a:bodyPr/>
        <a:lstStyle/>
        <a:p>
          <a:pPr>
            <a:defRPr>
              <a:latin typeface="Bookman Old Style" panose="0205060405050502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overlay val="0"/>
      <c:txPr>
        <a:bodyPr/>
        <a:lstStyle/>
        <a:p>
          <a:pPr>
            <a:defRPr b="1">
              <a:latin typeface="Bookman Old Style" panose="020506040505050202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125261485665885E-2"/>
          <c:y val="0.29035740314204983"/>
          <c:w val="0.88845019119433077"/>
          <c:h val="0.53777601616140958"/>
        </c:manualLayout>
      </c:layout>
      <c:lineChart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Дефицит(-), Профицит (+)</c:v>
                </c:pt>
              </c:strCache>
            </c:strRef>
          </c:tx>
          <c:dLbls>
            <c:dLbl>
              <c:idx val="0"/>
              <c:layout>
                <c:manualLayout>
                  <c:x val="-0.11154980880566927"/>
                  <c:y val="2.7836785837578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F1-4236-851C-29030B165A2E}"/>
                </c:ext>
              </c:extLst>
            </c:dLbl>
            <c:dLbl>
              <c:idx val="1"/>
              <c:layout>
                <c:manualLayout>
                  <c:x val="-4.0700605915582028E-2"/>
                  <c:y val="5.3353839522025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F1-4236-851C-29030B165A2E}"/>
                </c:ext>
              </c:extLst>
            </c:dLbl>
            <c:dLbl>
              <c:idx val="3"/>
              <c:layout>
                <c:manualLayout>
                  <c:x val="-1.3566868638527343E-2"/>
                  <c:y val="-5.3353839522025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F1-4236-851C-29030B165A2E}"/>
                </c:ext>
              </c:extLst>
            </c:dLbl>
            <c:dLbl>
              <c:idx val="4"/>
              <c:layout>
                <c:manualLayout>
                  <c:x val="-1.5074298487252604E-3"/>
                  <c:y val="-5.1034107368894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F1-4236-851C-29030B165A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(факт)</c:v>
                </c:pt>
                <c:pt idx="1">
                  <c:v>2022 год (план)</c:v>
                </c:pt>
                <c:pt idx="2">
                  <c:v>2023 год (план)</c:v>
                </c:pt>
                <c:pt idx="3">
                  <c:v>2024 год (план)</c:v>
                </c:pt>
                <c:pt idx="4">
                  <c:v>2025 год (план)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-12.4</c:v>
                </c:pt>
                <c:pt idx="1">
                  <c:v>-32.200000000000003</c:v>
                </c:pt>
                <c:pt idx="2">
                  <c:v>-45.6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6F1-4236-851C-29030B165A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0505344"/>
        <c:axId val="143342976"/>
      </c:lineChart>
      <c:catAx>
        <c:axId val="130505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0">
                <a:latin typeface="Bookman Old Style" panose="02050604050505020204" pitchFamily="18" charset="0"/>
              </a:defRPr>
            </a:pPr>
            <a:endParaRPr lang="ru-RU"/>
          </a:p>
        </c:txPr>
        <c:crossAx val="143342976"/>
        <c:crosses val="autoZero"/>
        <c:auto val="1"/>
        <c:lblAlgn val="ctr"/>
        <c:lblOffset val="100"/>
        <c:noMultiLvlLbl val="0"/>
      </c:catAx>
      <c:valAx>
        <c:axId val="143342976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3050534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649948102352245E-2"/>
          <c:y val="2.4874890638670252E-2"/>
          <c:w val="0.83708430583853533"/>
          <c:h val="0.78841535433070853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на 01.01.2019</c:v>
                </c:pt>
                <c:pt idx="1">
                  <c:v>на 01.01.2020</c:v>
                </c:pt>
                <c:pt idx="2">
                  <c:v>на 01.01.2021</c:v>
                </c:pt>
                <c:pt idx="3">
                  <c:v>на 01.01.2022</c:v>
                </c:pt>
                <c:pt idx="4">
                  <c:v>на 01.01.2023</c:v>
                </c:pt>
                <c:pt idx="5">
                  <c:v>на 01.01.2024</c:v>
                </c:pt>
                <c:pt idx="6">
                  <c:v>на 01.01.2025</c:v>
                </c:pt>
                <c:pt idx="7">
                  <c:v>на 01.01.2026</c:v>
                </c:pt>
              </c:strCache>
            </c:strRef>
          </c:cat>
          <c:val>
            <c:numRef>
              <c:f>Лист1!$B$2:$B$9</c:f>
            </c:numRef>
          </c:val>
          <c:extLst>
            <c:ext xmlns:c16="http://schemas.microsoft.com/office/drawing/2014/chart" uri="{C3380CC4-5D6E-409C-BE32-E72D297353CC}">
              <c16:uniqueId val="{00000000-0E9F-47CA-ABCE-6DC95DFBE4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2.9867457864248638E-2"/>
                  <c:y val="-0.188888888888888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9F-47CA-ABCE-6DC95DFBE436}"/>
                </c:ext>
              </c:extLst>
            </c:dLbl>
            <c:dLbl>
              <c:idx val="1"/>
              <c:layout>
                <c:manualLayout>
                  <c:x val="0"/>
                  <c:y val="-0.1694444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9F-47CA-ABCE-6DC95DFBE436}"/>
                </c:ext>
              </c:extLst>
            </c:dLbl>
            <c:dLbl>
              <c:idx val="2"/>
              <c:layout>
                <c:manualLayout>
                  <c:x val="-5.9734915728497434E-3"/>
                  <c:y val="-0.16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9F-47CA-ABCE-6DC95DFBE436}"/>
                </c:ext>
              </c:extLst>
            </c:dLbl>
            <c:dLbl>
              <c:idx val="3"/>
              <c:layout>
                <c:manualLayout>
                  <c:x val="-7.4668644660621604E-3"/>
                  <c:y val="-0.1694444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9F-47CA-ABCE-6DC95DFBE436}"/>
                </c:ext>
              </c:extLst>
            </c:dLbl>
            <c:dLbl>
              <c:idx val="4"/>
              <c:layout>
                <c:manualLayout>
                  <c:x val="-2.2400710986603269E-2"/>
                  <c:y val="-0.16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9F-47CA-ABCE-6DC95DFBE4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на 01.01.2019</c:v>
                </c:pt>
                <c:pt idx="1">
                  <c:v>на 01.01.2020</c:v>
                </c:pt>
                <c:pt idx="2">
                  <c:v>на 01.01.2021</c:v>
                </c:pt>
                <c:pt idx="3">
                  <c:v>на 01.01.2022</c:v>
                </c:pt>
                <c:pt idx="4">
                  <c:v>на 01.01.2023</c:v>
                </c:pt>
                <c:pt idx="5">
                  <c:v>на 01.01.2024</c:v>
                </c:pt>
                <c:pt idx="6">
                  <c:v>на 01.01.2025</c:v>
                </c:pt>
                <c:pt idx="7">
                  <c:v>на 01.01.2026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12.1</c:v>
                </c:pt>
                <c:pt idx="1">
                  <c:v>4.4000000000000004</c:v>
                </c:pt>
                <c:pt idx="2" formatCode="#,##0.0">
                  <c:v>0</c:v>
                </c:pt>
                <c:pt idx="3" formatCode="#,##0.0">
                  <c:v>0</c:v>
                </c:pt>
                <c:pt idx="4" formatCode="#,##0.0">
                  <c:v>0</c:v>
                </c:pt>
                <c:pt idx="5" formatCode="#,##0.0">
                  <c:v>40</c:v>
                </c:pt>
                <c:pt idx="6" formatCode="#,##0.0">
                  <c:v>20</c:v>
                </c:pt>
                <c:pt idx="7" formatCode="#,##0.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9F-47CA-ABCE-6DC95DFBE4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50253568"/>
        <c:axId val="150257024"/>
      </c:areaChart>
      <c:catAx>
        <c:axId val="150253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0257024"/>
        <c:crosses val="autoZero"/>
        <c:auto val="1"/>
        <c:lblAlgn val="ctr"/>
        <c:lblOffset val="100"/>
        <c:noMultiLvlLbl val="0"/>
      </c:catAx>
      <c:valAx>
        <c:axId val="150257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0253568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048226200823622E-2"/>
          <c:y val="4.1642749571035316E-2"/>
          <c:w val="0.60329419513611471"/>
          <c:h val="0.919092323075213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F0F-4C32-8632-1254F5E2C9A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F0F-4C32-8632-1254F5E2C9A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F0F-4C32-8632-1254F5E2C9A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F0F-4C32-8632-1254F5E2C9A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0F0F-4C32-8632-1254F5E2C9A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0F0F-4C32-8632-1254F5E2C9A8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0F0F-4C32-8632-1254F5E2C9A8}"/>
              </c:ext>
            </c:extLst>
          </c:dPt>
          <c:dLbls>
            <c:dLbl>
              <c:idx val="3"/>
              <c:layout>
                <c:manualLayout>
                  <c:x val="5.104789943974479E-2"/>
                  <c:y val="-7.20604732190250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0F-4C32-8632-1254F5E2C9A8}"/>
                </c:ext>
              </c:extLst>
            </c:dLbl>
            <c:dLbl>
              <c:idx val="4"/>
              <c:layout>
                <c:manualLayout>
                  <c:x val="7.8663295114735146E-2"/>
                  <c:y val="-0.1213786816896887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0F-4C32-8632-1254F5E2C9A8}"/>
                </c:ext>
              </c:extLst>
            </c:dLbl>
            <c:dLbl>
              <c:idx val="5"/>
              <c:layout>
                <c:manualLayout>
                  <c:x val="6.3130240430801801E-2"/>
                  <c:y val="1.71279194287054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F0F-4C32-8632-1254F5E2C9A8}"/>
                </c:ext>
              </c:extLst>
            </c:dLbl>
            <c:dLbl>
              <c:idx val="7"/>
              <c:layout>
                <c:manualLayout>
                  <c:x val="2.4512215729531453E-2"/>
                  <c:y val="8.341222117295608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F0F-4C32-8632-1254F5E2C9A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НДФЛ (534,7 млн.руб.) </c:v>
                </c:pt>
                <c:pt idx="1">
                  <c:v>Акцизы (31,2 млн. руб.)</c:v>
                </c:pt>
                <c:pt idx="2">
                  <c:v>Доходы от использования имущества (90,8 млн.руб.)</c:v>
                </c:pt>
                <c:pt idx="3">
                  <c:v>Налог на имущество физических лиц (14,2 млн. руб.)</c:v>
                </c:pt>
                <c:pt idx="4">
                  <c:v>Земельный налог (44,7 млн.руб.)</c:v>
                </c:pt>
                <c:pt idx="5">
                  <c:v>Доходы от продажи материальных и нематериальных активов (217,2 млн. руб.)</c:v>
                </c:pt>
                <c:pt idx="6">
                  <c:v>Налоги на совокупный доход ( 107,0 млн. руб.)</c:v>
                </c:pt>
                <c:pt idx="7">
                  <c:v>Другие налоговые и неналоговые доходы (27,7 млн.руб.)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0.502</c:v>
                </c:pt>
                <c:pt idx="1">
                  <c:v>2.9000000000000001E-2</c:v>
                </c:pt>
                <c:pt idx="2">
                  <c:v>8.5000000000000006E-2</c:v>
                </c:pt>
                <c:pt idx="3">
                  <c:v>1.2999999999999999E-2</c:v>
                </c:pt>
                <c:pt idx="4">
                  <c:v>4.2000000000000003E-2</c:v>
                </c:pt>
                <c:pt idx="5">
                  <c:v>0.20300000000000001</c:v>
                </c:pt>
                <c:pt idx="6">
                  <c:v>0.1</c:v>
                </c:pt>
                <c:pt idx="7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F0F-4C32-8632-1254F5E2C9A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868335824497556"/>
          <c:y val="0.5879535761458603"/>
          <c:w val="0.62426443747146676"/>
          <c:h val="0.39734898282906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622034096303119"/>
          <c:y val="4.0088693848831611E-2"/>
          <c:w val="0.60957506417749108"/>
          <c:h val="0.945801762767099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(факт)</c:v>
                </c:pt>
              </c:strCache>
            </c:strRef>
          </c:tx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45,0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9DC-4996-AB11-CE0E8A0C7A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Госпошлина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408.5</c:v>
                </c:pt>
                <c:pt idx="1">
                  <c:v>35.799999999999997</c:v>
                </c:pt>
                <c:pt idx="2">
                  <c:v>118.9</c:v>
                </c:pt>
                <c:pt idx="3">
                  <c:v>54.5</c:v>
                </c:pt>
                <c:pt idx="4">
                  <c:v>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DC-4996-AB11-CE0E8A0C7A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(план)</c:v>
                </c:pt>
              </c:strCache>
            </c:strRef>
          </c:tx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9DC-4996-AB11-CE0E8A0C7A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Госпошлина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427.1</c:v>
                </c:pt>
                <c:pt idx="1">
                  <c:v>40.200000000000003</c:v>
                </c:pt>
                <c:pt idx="2">
                  <c:v>115</c:v>
                </c:pt>
                <c:pt idx="3">
                  <c:v>66.8</c:v>
                </c:pt>
                <c:pt idx="4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DC-4996-AB11-CE0E8A0C7A7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(план)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Госпошлина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534.70000000000005</c:v>
                </c:pt>
                <c:pt idx="1">
                  <c:v>31.2</c:v>
                </c:pt>
                <c:pt idx="2">
                  <c:v>107</c:v>
                </c:pt>
                <c:pt idx="3">
                  <c:v>58.9</c:v>
                </c:pt>
                <c:pt idx="4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DC-4996-AB11-CE0E8A0C7A7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 (план)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Госпошлина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957.8</c:v>
                </c:pt>
                <c:pt idx="1">
                  <c:v>31.7</c:v>
                </c:pt>
                <c:pt idx="2">
                  <c:v>109.5</c:v>
                </c:pt>
                <c:pt idx="3">
                  <c:v>60.3</c:v>
                </c:pt>
                <c:pt idx="4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DC-4996-AB11-CE0E8A0C7A7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 (план)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Госпошлина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995.1</c:v>
                </c:pt>
                <c:pt idx="1">
                  <c:v>33.4</c:v>
                </c:pt>
                <c:pt idx="2">
                  <c:v>112</c:v>
                </c:pt>
                <c:pt idx="3">
                  <c:v>60.3</c:v>
                </c:pt>
                <c:pt idx="4">
                  <c:v>19.399999999999999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DC-4996-AB11-CE0E8A0C7A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5981696"/>
        <c:axId val="136532352"/>
      </c:barChart>
      <c:catAx>
        <c:axId val="1359816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Bookman Old Style" panose="02050604050505020204" pitchFamily="18" charset="0"/>
              </a:defRPr>
            </a:pPr>
            <a:endParaRPr lang="ru-RU"/>
          </a:p>
        </c:txPr>
        <c:crossAx val="136532352"/>
        <c:crosses val="autoZero"/>
        <c:auto val="1"/>
        <c:lblAlgn val="ctr"/>
        <c:lblOffset val="100"/>
        <c:noMultiLvlLbl val="0"/>
      </c:catAx>
      <c:valAx>
        <c:axId val="136532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9816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0371371805223306"/>
          <c:y val="4.7031811280228127E-3"/>
          <c:w val="0.39628628194776694"/>
          <c:h val="0.16942617486945893"/>
        </c:manualLayout>
      </c:layout>
      <c:overlay val="0"/>
      <c:txPr>
        <a:bodyPr/>
        <a:lstStyle/>
        <a:p>
          <a:pPr>
            <a:defRPr>
              <a:latin typeface="Bookman Old Style" panose="0205060405050502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667207572525116E-3"/>
          <c:y val="7.0357817206444184E-2"/>
          <c:w val="0.97608874464732653"/>
          <c:h val="0.717481659819309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(факт)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3450081135878767E-2"/>
                  <c:y val="4.6831092969491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A1-4BAF-8ABB-5019F74AB749}"/>
                </c:ext>
              </c:extLst>
            </c:dLbl>
            <c:dLbl>
              <c:idx val="4"/>
              <c:layout>
                <c:manualLayout>
                  <c:x val="-4.4833603786262558E-3"/>
                  <c:y val="4.6831092969490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A1-4BAF-8ABB-5019F74AB749}"/>
                </c:ext>
              </c:extLst>
            </c:dLbl>
            <c:dLbl>
              <c:idx val="5"/>
              <c:layout>
                <c:manualLayout>
                  <c:x val="-8.96672075725251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A1-4BAF-8ABB-5019F74AB7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за пользование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105.8</c:v>
                </c:pt>
                <c:pt idx="1">
                  <c:v>17.8</c:v>
                </c:pt>
                <c:pt idx="2">
                  <c:v>1.5</c:v>
                </c:pt>
                <c:pt idx="3">
                  <c:v>40.799999999999997</c:v>
                </c:pt>
                <c:pt idx="4">
                  <c:v>2.4</c:v>
                </c:pt>
                <c:pt idx="5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A1-4BAF-8ABB-5019F74AB7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(план)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4.4833603786262558E-3"/>
                  <c:y val="-3.0440210430169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A1-4BAF-8ABB-5019F74AB749}"/>
                </c:ext>
              </c:extLst>
            </c:dLbl>
            <c:dLbl>
              <c:idx val="2"/>
              <c:layout>
                <c:manualLayout>
                  <c:x val="1.4944534595420853E-3"/>
                  <c:y val="-2.1073991836271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A1-4BAF-8ABB-5019F74AB749}"/>
                </c:ext>
              </c:extLst>
            </c:dLbl>
            <c:dLbl>
              <c:idx val="4"/>
              <c:layout>
                <c:manualLayout>
                  <c:x val="0"/>
                  <c:y val="-1.6390882539321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A1-4BAF-8ABB-5019F74AB749}"/>
                </c:ext>
              </c:extLst>
            </c:dLbl>
            <c:dLbl>
              <c:idx val="5"/>
              <c:layout>
                <c:manualLayout>
                  <c:x val="0"/>
                  <c:y val="-2.1073991836271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A1-4BAF-8ABB-5019F74AB7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за пользование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123</c:v>
                </c:pt>
                <c:pt idx="1">
                  <c:v>13.1</c:v>
                </c:pt>
                <c:pt idx="2">
                  <c:v>4.0999999999999996</c:v>
                </c:pt>
                <c:pt idx="3">
                  <c:v>17.600000000000001</c:v>
                </c:pt>
                <c:pt idx="4">
                  <c:v>5.7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DA1-4BAF-8ABB-5019F74AB74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(план)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889069190841708E-2"/>
                  <c:y val="-2.3415546484745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A1-4BAF-8ABB-5019F74AB749}"/>
                </c:ext>
              </c:extLst>
            </c:dLbl>
            <c:dLbl>
              <c:idx val="2"/>
              <c:layout>
                <c:manualLayout>
                  <c:x val="5.9778138381683414E-3"/>
                  <c:y val="-2.5757101133220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DA1-4BAF-8ABB-5019F74AB7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за пользование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90.8</c:v>
                </c:pt>
                <c:pt idx="1">
                  <c:v>4</c:v>
                </c:pt>
                <c:pt idx="2">
                  <c:v>0.3</c:v>
                </c:pt>
                <c:pt idx="3">
                  <c:v>217.2</c:v>
                </c:pt>
                <c:pt idx="4">
                  <c:v>4.8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DA1-4BAF-8ABB-5019F74AB74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 (план)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-2.1073991836271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DA1-4BAF-8ABB-5019F74AB749}"/>
                </c:ext>
              </c:extLst>
            </c:dLbl>
            <c:dLbl>
              <c:idx val="5"/>
              <c:layout>
                <c:manualLayout>
                  <c:x val="5.9778138381683414E-3"/>
                  <c:y val="-2.8098655781694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DA1-4BAF-8ABB-5019F74AB7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за пользование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66.3</c:v>
                </c:pt>
                <c:pt idx="1">
                  <c:v>4</c:v>
                </c:pt>
                <c:pt idx="2">
                  <c:v>0.3</c:v>
                </c:pt>
                <c:pt idx="3">
                  <c:v>5</c:v>
                </c:pt>
                <c:pt idx="4">
                  <c:v>1.1000000000000001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DA1-4BAF-8ABB-5019F74AB74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 (план)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416801893131281E-2"/>
                  <c:y val="-2.34155464847456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DA1-4BAF-8ABB-5019F74AB749}"/>
                </c:ext>
              </c:extLst>
            </c:dLbl>
            <c:dLbl>
              <c:idx val="2"/>
              <c:layout>
                <c:manualLayout>
                  <c:x val="1.64389880549628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DA1-4BAF-8ABB-5019F74AB749}"/>
                </c:ext>
              </c:extLst>
            </c:dLbl>
            <c:dLbl>
              <c:idx val="3"/>
              <c:layout>
                <c:manualLayout>
                  <c:x val="1.4944534595420854E-2"/>
                  <c:y val="-2.5757101133220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DA1-4BAF-8ABB-5019F74AB749}"/>
                </c:ext>
              </c:extLst>
            </c:dLbl>
            <c:dLbl>
              <c:idx val="4"/>
              <c:layout>
                <c:manualLayout>
                  <c:x val="4.4833603786262558E-3"/>
                  <c:y val="-2.3415546484745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DA1-4BAF-8ABB-5019F74AB749}"/>
                </c:ext>
              </c:extLst>
            </c:dLbl>
            <c:dLbl>
              <c:idx val="5"/>
              <c:layout>
                <c:manualLayout>
                  <c:x val="1.0461174216794598E-2"/>
                  <c:y val="8.585601196142431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DA1-4BAF-8ABB-5019F74AB7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за пользование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Лист1!$F$2:$F$7</c:f>
              <c:numCache>
                <c:formatCode>#,##0.0</c:formatCode>
                <c:ptCount val="6"/>
                <c:pt idx="0">
                  <c:v>66</c:v>
                </c:pt>
                <c:pt idx="1">
                  <c:v>4</c:v>
                </c:pt>
                <c:pt idx="2">
                  <c:v>0.3</c:v>
                </c:pt>
                <c:pt idx="3">
                  <c:v>4.8</c:v>
                </c:pt>
                <c:pt idx="4">
                  <c:v>1.1000000000000001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DA1-4BAF-8ABB-5019F74AB7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6022656"/>
        <c:axId val="136057216"/>
      </c:barChart>
      <c:catAx>
        <c:axId val="136022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Bookman Old Style" panose="02050604050505020204" pitchFamily="18" charset="0"/>
              </a:defRPr>
            </a:pPr>
            <a:endParaRPr lang="ru-RU"/>
          </a:p>
        </c:txPr>
        <c:crossAx val="136057216"/>
        <c:crosses val="autoZero"/>
        <c:auto val="1"/>
        <c:lblAlgn val="ctr"/>
        <c:lblOffset val="100"/>
        <c:noMultiLvlLbl val="0"/>
      </c:catAx>
      <c:valAx>
        <c:axId val="136057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60226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5.6197311563389661E-2"/>
          <c:w val="0.41476331740426381"/>
          <c:h val="0.1840343954096679"/>
        </c:manualLayout>
      </c:layout>
      <c:overlay val="0"/>
      <c:txPr>
        <a:bodyPr/>
        <a:lstStyle/>
        <a:p>
          <a:pPr>
            <a:defRPr sz="1600">
              <a:latin typeface="Bookman Old Style" panose="0205060405050502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latin typeface="Bookman Old Style" panose="02050604050505020204" pitchFamily="18" charset="0"/>
              </a:defRPr>
            </a:pP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2023 год</a:t>
            </a:r>
          </a:p>
        </c:rich>
      </c:tx>
      <c:layout>
        <c:manualLayout>
          <c:xMode val="edge"/>
          <c:yMode val="edge"/>
          <c:x val="0.41812653256780996"/>
          <c:y val="2.10560313118362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671317717377487"/>
          <c:y val="0.10669717317416892"/>
          <c:w val="0.75663948722795504"/>
          <c:h val="0.8468298101633092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dLbl>
              <c:idx val="1"/>
              <c:layout>
                <c:manualLayout>
                  <c:x val="0.1798761148522631"/>
                  <c:y val="-9.9718477990549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7D-4C11-A4B5-DA3A200CC9C1}"/>
                </c:ext>
              </c:extLst>
            </c:dLbl>
            <c:dLbl>
              <c:idx val="2"/>
              <c:layout>
                <c:manualLayout>
                  <c:x val="0.22146655198782422"/>
                  <c:y val="0.11307502279698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7D-4C11-A4B5-DA3A200CC9C1}"/>
                </c:ext>
              </c:extLst>
            </c:dLbl>
            <c:dLbl>
              <c:idx val="3"/>
              <c:layout>
                <c:manualLayout>
                  <c:x val="3.0826703894824135E-2"/>
                  <c:y val="0.140088866782724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7D-4C11-A4B5-DA3A200CC9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989.8</c:v>
                </c:pt>
                <c:pt idx="1">
                  <c:v>145</c:v>
                </c:pt>
                <c:pt idx="2">
                  <c:v>387.3</c:v>
                </c:pt>
                <c:pt idx="3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7D-4C11-A4B5-DA3A200CC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txPr>
        <a:bodyPr/>
        <a:lstStyle/>
        <a:p>
          <a:pPr>
            <a:defRPr>
              <a:latin typeface="Bookman Old Style" panose="0205060405050502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404469438493115E-4"/>
          <c:y val="0"/>
          <c:w val="0.98502742434915747"/>
          <c:h val="0.838677787539084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dLbl>
              <c:idx val="0"/>
              <c:layout>
                <c:manualLayout>
                  <c:x val="8.7269755456439307E-3"/>
                  <c:y val="-1.6464578871081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7A-438B-A0EF-5FDB7A1B2FB2}"/>
                </c:ext>
              </c:extLst>
            </c:dLbl>
            <c:dLbl>
              <c:idx val="1"/>
              <c:layout>
                <c:manualLayout>
                  <c:x val="1.3553328263317508E-2"/>
                  <c:y val="-1.4130535883609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7A-438B-A0EF-5FDB7A1B2FB2}"/>
                </c:ext>
              </c:extLst>
            </c:dLbl>
            <c:dLbl>
              <c:idx val="2"/>
              <c:layout>
                <c:manualLayout>
                  <c:x val="1.5918816542533323E-2"/>
                  <c:y val="8.2032228977142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7A-438B-A0EF-5FDB7A1B2FB2}"/>
                </c:ext>
              </c:extLst>
            </c:dLbl>
            <c:dLbl>
              <c:idx val="3"/>
              <c:layout>
                <c:manualLayout>
                  <c:x val="1.01301559816121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7A-438B-A0EF-5FDB7A1B2FB2}"/>
                </c:ext>
              </c:extLst>
            </c:dLbl>
            <c:dLbl>
              <c:idx val="4"/>
              <c:layout>
                <c:manualLayout>
                  <c:x val="8.68299084138181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7A-438B-A0EF-5FDB7A1B2F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2021 год</c:v>
                </c:pt>
                <c:pt idx="1">
                  <c:v>План 2022 года</c:v>
                </c:pt>
                <c:pt idx="2">
                  <c:v>План 2023 года</c:v>
                </c:pt>
                <c:pt idx="3">
                  <c:v>План 2024 года </c:v>
                </c:pt>
                <c:pt idx="4">
                  <c:v>План 2025 года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99</c:v>
                </c:pt>
                <c:pt idx="1">
                  <c:v>137.1</c:v>
                </c:pt>
                <c:pt idx="2">
                  <c:v>145</c:v>
                </c:pt>
                <c:pt idx="3">
                  <c:v>70.7</c:v>
                </c:pt>
                <c:pt idx="4">
                  <c:v>77.8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A7A-438B-A0EF-5FDB7A1B2F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dLbls>
            <c:dLbl>
              <c:idx val="0"/>
              <c:layout>
                <c:manualLayout>
                  <c:x val="1.5904914641186228E-2"/>
                  <c:y val="-2.6287453848797163E-2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>
                        <a:latin typeface="Bookman Old Style" panose="02050604050505020204" pitchFamily="18" charset="0"/>
                      </a:rPr>
                      <a:t>865,2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A7A-438B-A0EF-5FDB7A1B2FB2}"/>
                </c:ext>
              </c:extLst>
            </c:dLbl>
            <c:dLbl>
              <c:idx val="1"/>
              <c:layout>
                <c:manualLayout>
                  <c:x val="1.1132118428702275E-2"/>
                  <c:y val="-2.4609991654674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7A-438B-A0EF-5FDB7A1B2FB2}"/>
                </c:ext>
              </c:extLst>
            </c:dLbl>
            <c:dLbl>
              <c:idx val="2"/>
              <c:layout>
                <c:manualLayout>
                  <c:x val="1.3024486262072719E-2"/>
                  <c:y val="4.10161144885717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7A-438B-A0EF-5FDB7A1B2FB2}"/>
                </c:ext>
              </c:extLst>
            </c:dLbl>
            <c:dLbl>
              <c:idx val="4"/>
              <c:layout>
                <c:manualLayout>
                  <c:x val="4.3414954206909065E-3"/>
                  <c:y val="7.51953412327149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7A-438B-A0EF-5FDB7A1B2F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2021 год</c:v>
                </c:pt>
                <c:pt idx="1">
                  <c:v>План 2022 года</c:v>
                </c:pt>
                <c:pt idx="2">
                  <c:v>План 2023 года</c:v>
                </c:pt>
                <c:pt idx="3">
                  <c:v>План 2024 года </c:v>
                </c:pt>
                <c:pt idx="4">
                  <c:v>План 2025 года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868.5</c:v>
                </c:pt>
                <c:pt idx="1">
                  <c:v>933.2</c:v>
                </c:pt>
                <c:pt idx="2">
                  <c:v>989.8</c:v>
                </c:pt>
                <c:pt idx="3">
                  <c:v>1029.7</c:v>
                </c:pt>
                <c:pt idx="4">
                  <c:v>1069.0999999999999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A7A-438B-A0EF-5FDB7A1B2FB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spPr>
            <a:pattFill prst="ltDnDiag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solidFill>
                <a:schemeClr val="accent5"/>
              </a:solidFill>
            </a:ln>
            <a:effectLst/>
            <a:sp3d>
              <a:contourClr>
                <a:schemeClr val="accent5"/>
              </a:contourClr>
            </a:sp3d>
          </c:spPr>
          <c:invertIfNegative val="0"/>
          <c:dLbls>
            <c:dLbl>
              <c:idx val="0"/>
              <c:layout>
                <c:manualLayout>
                  <c:x val="7.4584840227271019E-3"/>
                  <c:y val="9.0884604552982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A7A-438B-A0EF-5FDB7A1B2FB2}"/>
                </c:ext>
              </c:extLst>
            </c:dLbl>
            <c:dLbl>
              <c:idx val="1"/>
              <c:layout>
                <c:manualLayout>
                  <c:x val="9.2118328426266018E-3"/>
                  <c:y val="-6.2757884782827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A7A-438B-A0EF-5FDB7A1B2FB2}"/>
                </c:ext>
              </c:extLst>
            </c:dLbl>
            <c:dLbl>
              <c:idx val="2"/>
              <c:layout>
                <c:manualLayout>
                  <c:x val="1.3024486262072719E-2"/>
                  <c:y val="-4.1016114488571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A7A-438B-A0EF-5FDB7A1B2FB2}"/>
                </c:ext>
              </c:extLst>
            </c:dLbl>
            <c:dLbl>
              <c:idx val="3"/>
              <c:layout>
                <c:manualLayout>
                  <c:x val="1.5918816542533323E-2"/>
                  <c:y val="-3.75976706163574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A7A-438B-A0EF-5FDB7A1B2FB2}"/>
                </c:ext>
              </c:extLst>
            </c:dLbl>
            <c:dLbl>
              <c:idx val="4"/>
              <c:layout>
                <c:manualLayout>
                  <c:x val="2.0260311963224229E-2"/>
                  <c:y val="-4.10161144885706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A7A-438B-A0EF-5FDB7A1B2F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2021 год</c:v>
                </c:pt>
                <c:pt idx="1">
                  <c:v>План 2022 года</c:v>
                </c:pt>
                <c:pt idx="2">
                  <c:v>План 2023 года</c:v>
                </c:pt>
                <c:pt idx="3">
                  <c:v>План 2024 года </c:v>
                </c:pt>
                <c:pt idx="4">
                  <c:v>План 2025 года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390.3</c:v>
                </c:pt>
                <c:pt idx="1">
                  <c:v>362.7</c:v>
                </c:pt>
                <c:pt idx="2">
                  <c:v>387.3</c:v>
                </c:pt>
                <c:pt idx="3">
                  <c:v>222.5</c:v>
                </c:pt>
                <c:pt idx="4">
                  <c:v>87.7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A7A-438B-A0EF-5FDB7A1B2FB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pattFill prst="ltDnDiag">
              <a:fgClr>
                <a:schemeClr val="accent1">
                  <a:lumMod val="60000"/>
                </a:schemeClr>
              </a:fgClr>
              <a:bgClr>
                <a:schemeClr val="accent1">
                  <a:lumMod val="60000"/>
                  <a:lumMod val="20000"/>
                  <a:lumOff val="80000"/>
                </a:schemeClr>
              </a:bgClr>
            </a:pattFill>
            <a:ln>
              <a:solidFill>
                <a:schemeClr val="accent1">
                  <a:lumMod val="60000"/>
                </a:schemeClr>
              </a:solidFill>
            </a:ln>
            <a:effectLst/>
            <a:sp3d>
              <a:contourClr>
                <a:schemeClr val="accent1">
                  <a:lumMod val="6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6670202915342661E-2"/>
                  <c:y val="-0.12738216425565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A7A-438B-A0EF-5FDB7A1B2FB2}"/>
                </c:ext>
              </c:extLst>
            </c:dLbl>
            <c:dLbl>
              <c:idx val="1"/>
              <c:layout>
                <c:manualLayout>
                  <c:x val="1.2328707494651757E-2"/>
                  <c:y val="-0.121648951150130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A7A-438B-A0EF-5FDB7A1B2FB2}"/>
                </c:ext>
              </c:extLst>
            </c:dLbl>
            <c:dLbl>
              <c:idx val="2"/>
              <c:layout>
                <c:manualLayout>
                  <c:x val="2.1707477103454532E-2"/>
                  <c:y val="-0.10664189767028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A7A-438B-A0EF-5FDB7A1B2FB2}"/>
                </c:ext>
              </c:extLst>
            </c:dLbl>
            <c:dLbl>
              <c:idx val="3"/>
              <c:layout>
                <c:manualLayout>
                  <c:x val="1.7365981682763626E-2"/>
                  <c:y val="-9.8438674772570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A7A-438B-A0EF-5FDB7A1B2FB2}"/>
                </c:ext>
              </c:extLst>
            </c:dLbl>
            <c:dLbl>
              <c:idx val="4"/>
              <c:layout>
                <c:manualLayout>
                  <c:x val="1.3024486262072612E-2"/>
                  <c:y val="-8.2032228977142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A7A-438B-A0EF-5FDB7A1B2F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2021 год</c:v>
                </c:pt>
                <c:pt idx="1">
                  <c:v>План 2022 года</c:v>
                </c:pt>
                <c:pt idx="2">
                  <c:v>План 2023 года</c:v>
                </c:pt>
                <c:pt idx="3">
                  <c:v>План 2024 года </c:v>
                </c:pt>
                <c:pt idx="4">
                  <c:v>План 2025 года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42</c:v>
                </c:pt>
                <c:pt idx="1">
                  <c:v>56.7</c:v>
                </c:pt>
                <c:pt idx="2">
                  <c:v>95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A7A-438B-A0EF-5FDB7A1B2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615808"/>
        <c:axId val="138625792"/>
        <c:axId val="0"/>
      </c:bar3DChart>
      <c:catAx>
        <c:axId val="138615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625792"/>
        <c:crosses val="autoZero"/>
        <c:auto val="1"/>
        <c:lblAlgn val="ctr"/>
        <c:lblOffset val="100"/>
        <c:noMultiLvlLbl val="0"/>
      </c:catAx>
      <c:valAx>
        <c:axId val="13862579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61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143134112872984E-2"/>
          <c:y val="5.3622963013526079E-2"/>
          <c:w val="0.89103974711865774"/>
          <c:h val="0.84270597516032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918486048374136E-2"/>
                  <c:y val="1.3405740753381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48-4106-B089-0E4433823BF7}"/>
                </c:ext>
              </c:extLst>
            </c:dLbl>
            <c:dLbl>
              <c:idx val="1"/>
              <c:layout>
                <c:manualLayout>
                  <c:x val="-2.3107475700700716E-3"/>
                  <c:y val="2.23429012556358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48-4106-B089-0E4433823BF7}"/>
                </c:ext>
              </c:extLst>
            </c:dLbl>
            <c:dLbl>
              <c:idx val="2"/>
              <c:layout>
                <c:manualLayout>
                  <c:x val="-2.8707746774164693E-2"/>
                  <c:y val="-4.46858025112717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48-4106-B089-0E4433823B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Общегос. вопросы</c:v>
                </c:pt>
                <c:pt idx="1">
                  <c:v>Нац. безопасность</c:v>
                </c:pt>
                <c:pt idx="2">
                  <c:v>Нац. экономика</c:v>
                </c:pt>
                <c:pt idx="3">
                  <c:v>ЖКХ</c:v>
                </c:pt>
                <c:pt idx="4">
                  <c:v>Охр.окр.среды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154.80000000000001</c:v>
                </c:pt>
                <c:pt idx="1">
                  <c:v>20.9</c:v>
                </c:pt>
                <c:pt idx="2">
                  <c:v>120.1</c:v>
                </c:pt>
                <c:pt idx="3">
                  <c:v>147.5</c:v>
                </c:pt>
                <c:pt idx="4">
                  <c:v>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1769366935411864E-3"/>
                  <c:y val="0.138525987784942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48-4106-B089-0E4433823BF7}"/>
                </c:ext>
              </c:extLst>
            </c:dLbl>
            <c:dLbl>
              <c:idx val="1"/>
              <c:layout>
                <c:manualLayout>
                  <c:x val="2.3106571144951038E-3"/>
                  <c:y val="-3.57486420090173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48-4106-B089-0E4433823BF7}"/>
                </c:ext>
              </c:extLst>
            </c:dLbl>
            <c:dLbl>
              <c:idx val="3"/>
              <c:layout>
                <c:manualLayout>
                  <c:x val="6.3032718015557793E-4"/>
                  <c:y val="0.134057407533815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48-4106-B089-0E4433823B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Общегос. вопросы</c:v>
                </c:pt>
                <c:pt idx="1">
                  <c:v>Нац. безопасность</c:v>
                </c:pt>
                <c:pt idx="2">
                  <c:v>Нац. экономика</c:v>
                </c:pt>
                <c:pt idx="3">
                  <c:v>ЖКХ</c:v>
                </c:pt>
                <c:pt idx="4">
                  <c:v>Охр.окр.среды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128.1</c:v>
                </c:pt>
                <c:pt idx="1">
                  <c:v>22.4</c:v>
                </c:pt>
                <c:pt idx="2">
                  <c:v>131.9</c:v>
                </c:pt>
                <c:pt idx="3">
                  <c:v>152.1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2.3106571144950613E-3"/>
                  <c:y val="2.23429012556357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748-4106-B089-0E4433823BF7}"/>
                </c:ext>
              </c:extLst>
            </c:dLbl>
            <c:dLbl>
              <c:idx val="3"/>
              <c:layout>
                <c:manualLayout>
                  <c:x val="1.3659123310622566E-2"/>
                  <c:y val="6.2560123515780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48-4106-B089-0E4433823BF7}"/>
                </c:ext>
              </c:extLst>
            </c:dLbl>
            <c:dLbl>
              <c:idx val="4"/>
              <c:layout>
                <c:manualLayout>
                  <c:x val="-1.0526052219340279E-16"/>
                  <c:y val="-2.23429012556358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748-4106-B089-0E4433823B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Общегос. вопросы</c:v>
                </c:pt>
                <c:pt idx="1">
                  <c:v>Нац. безопасность</c:v>
                </c:pt>
                <c:pt idx="2">
                  <c:v>Нац. экономика</c:v>
                </c:pt>
                <c:pt idx="3">
                  <c:v>ЖКХ</c:v>
                </c:pt>
                <c:pt idx="4">
                  <c:v>Охр.окр.среды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232.6</c:v>
                </c:pt>
                <c:pt idx="1">
                  <c:v>22</c:v>
                </c:pt>
                <c:pt idx="2">
                  <c:v>172.8</c:v>
                </c:pt>
                <c:pt idx="3">
                  <c:v>280.5</c:v>
                </c:pt>
                <c:pt idx="4">
                  <c:v>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6123240322494108E-3"/>
                  <c:y val="-1.30257355036793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748-4106-B089-0E4433823BF7}"/>
                </c:ext>
              </c:extLst>
            </c:dLbl>
            <c:dLbl>
              <c:idx val="1"/>
              <c:layout>
                <c:manualLayout>
                  <c:x val="4.3061620161247115E-3"/>
                  <c:y val="-2.95394266002266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748-4106-B089-0E4433823BF7}"/>
                </c:ext>
              </c:extLst>
            </c:dLbl>
            <c:dLbl>
              <c:idx val="2"/>
              <c:layout>
                <c:manualLayout>
                  <c:x val="8.6123240322494229E-3"/>
                  <c:y val="0.170186054792534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748-4106-B089-0E4433823BF7}"/>
                </c:ext>
              </c:extLst>
            </c:dLbl>
            <c:dLbl>
              <c:idx val="3"/>
              <c:layout>
                <c:manualLayout>
                  <c:x val="2.5836972096748272E-2"/>
                  <c:y val="0.1120945115278814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748-4106-B089-0E4433823B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Общегос. вопросы</c:v>
                </c:pt>
                <c:pt idx="1">
                  <c:v>Нац. безопасность</c:v>
                </c:pt>
                <c:pt idx="2">
                  <c:v>Нац. экономика</c:v>
                </c:pt>
                <c:pt idx="3">
                  <c:v>ЖКХ</c:v>
                </c:pt>
                <c:pt idx="4">
                  <c:v>Охр.окр.среды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126.5</c:v>
                </c:pt>
                <c:pt idx="1">
                  <c:v>21.3</c:v>
                </c:pt>
                <c:pt idx="2">
                  <c:v>183.3</c:v>
                </c:pt>
                <c:pt idx="3">
                  <c:v>243.7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748-4106-B089-0E4433823BF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789260725790611E-2"/>
                  <c:y val="0.1165630917790086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748-4106-B089-0E4433823BF7}"/>
                </c:ext>
              </c:extLst>
            </c:dLbl>
            <c:dLbl>
              <c:idx val="1"/>
              <c:layout>
                <c:manualLayout>
                  <c:x val="1.7224648064498846E-2"/>
                  <c:y val="2.40835364132993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748-4106-B089-0E4433823BF7}"/>
                </c:ext>
              </c:extLst>
            </c:dLbl>
            <c:dLbl>
              <c:idx val="2"/>
              <c:layout>
                <c:manualLayout>
                  <c:x val="7.1769366935411864E-3"/>
                  <c:y val="2.7191486756465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748-4106-B089-0E4433823BF7}"/>
                </c:ext>
              </c:extLst>
            </c:dLbl>
            <c:dLbl>
              <c:idx val="4"/>
              <c:layout>
                <c:manualLayout>
                  <c:x val="1.2918486048374136E-2"/>
                  <c:y val="5.1722936765015307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748-4106-B089-0E4433823B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Общегос. вопросы</c:v>
                </c:pt>
                <c:pt idx="1">
                  <c:v>Нац. безопасность</c:v>
                </c:pt>
                <c:pt idx="2">
                  <c:v>Нац. экономика</c:v>
                </c:pt>
                <c:pt idx="3">
                  <c:v>ЖКХ</c:v>
                </c:pt>
                <c:pt idx="4">
                  <c:v>Охр.окр.среды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129.69999999999999</c:v>
                </c:pt>
                <c:pt idx="1">
                  <c:v>21.3</c:v>
                </c:pt>
                <c:pt idx="2">
                  <c:v>193.9</c:v>
                </c:pt>
                <c:pt idx="3">
                  <c:v>92.9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748-4106-B089-0E4433823BF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791168"/>
        <c:axId val="140263424"/>
      </c:barChart>
      <c:catAx>
        <c:axId val="13879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Bookman Old Style" panose="02050604050505020204" pitchFamily="18" charset="0"/>
              </a:defRPr>
            </a:pPr>
            <a:endParaRPr lang="ru-RU"/>
          </a:p>
        </c:txPr>
        <c:crossAx val="140263424"/>
        <c:crosses val="autoZero"/>
        <c:auto val="1"/>
        <c:lblAlgn val="ctr"/>
        <c:lblOffset val="100"/>
        <c:noMultiLvlLbl val="0"/>
      </c:catAx>
      <c:valAx>
        <c:axId val="14026342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387911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90491931452060881"/>
          <c:y val="0.35679326236618009"/>
          <c:w val="6.8769407397511653E-2"/>
          <c:h val="0.4326694031736068"/>
        </c:manualLayout>
      </c:layout>
      <c:overlay val="0"/>
      <c:txPr>
        <a:bodyPr/>
        <a:lstStyle/>
        <a:p>
          <a:pPr>
            <a:defRPr sz="1200">
              <a:latin typeface="Bookman Old Style" panose="0205060405050502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4414096362638068E-3"/>
                  <c:y val="0.194458450485558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7A-45FA-997D-73DA04CAD5BC}"/>
                </c:ext>
              </c:extLst>
            </c:dLbl>
            <c:dLbl>
              <c:idx val="1"/>
              <c:layout>
                <c:manualLayout>
                  <c:x val="-2.3106571144950613E-3"/>
                  <c:y val="3.12800617578902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7A-45FA-997D-73DA04CAD5BC}"/>
                </c:ext>
              </c:extLst>
            </c:dLbl>
            <c:dLbl>
              <c:idx val="3"/>
              <c:layout>
                <c:manualLayout>
                  <c:x val="-7.1769366935411864E-3"/>
                  <c:y val="-4.52228954617578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7A-45FA-997D-73DA04CAD5BC}"/>
                </c:ext>
              </c:extLst>
            </c:dLbl>
            <c:dLbl>
              <c:idx val="5"/>
              <c:layout>
                <c:manualLayout>
                  <c:x val="-5.7415493548329489E-3"/>
                  <c:y val="-4.52228954617578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7A-45FA-997D-73DA04CAD5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Образование</c:v>
                </c:pt>
                <c:pt idx="1">
                  <c:v>Культура</c:v>
                </c:pt>
                <c:pt idx="2">
                  <c:v>Соц. политика</c:v>
                </c:pt>
                <c:pt idx="3">
                  <c:v>Физкультура и спорт</c:v>
                </c:pt>
                <c:pt idx="4">
                  <c:v>СМИ</c:v>
                </c:pt>
                <c:pt idx="5">
                  <c:v>Мун.долг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1333</c:v>
                </c:pt>
                <c:pt idx="1">
                  <c:v>119.9</c:v>
                </c:pt>
                <c:pt idx="2">
                  <c:v>177.7</c:v>
                </c:pt>
                <c:pt idx="3">
                  <c:v>118.2</c:v>
                </c:pt>
                <c:pt idx="4">
                  <c:v>4.9000000000000004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7A-45FA-997D-73DA04CAD5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14878524412774E-3"/>
                  <c:y val="7.68789222849882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7A-45FA-997D-73DA04CAD5BC}"/>
                </c:ext>
              </c:extLst>
            </c:dLbl>
            <c:dLbl>
              <c:idx val="1"/>
              <c:layout>
                <c:manualLayout>
                  <c:x val="5.1814092248614512E-3"/>
                  <c:y val="9.9919809479858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7A-45FA-997D-73DA04CAD5BC}"/>
                </c:ext>
              </c:extLst>
            </c:dLbl>
            <c:dLbl>
              <c:idx val="2"/>
              <c:layout>
                <c:manualLayout>
                  <c:x val="0"/>
                  <c:y val="-5.42674745541093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7A-45FA-997D-73DA04CAD5BC}"/>
                </c:ext>
              </c:extLst>
            </c:dLbl>
            <c:dLbl>
              <c:idx val="3"/>
              <c:layout>
                <c:manualLayout>
                  <c:x val="5.402481479547539E-5"/>
                  <c:y val="6.77805742381900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7A-45FA-997D-73DA04CAD5BC}"/>
                </c:ext>
              </c:extLst>
            </c:dLbl>
            <c:dLbl>
              <c:idx val="4"/>
              <c:layout>
                <c:manualLayout>
                  <c:x val="-1.5074298487252604E-3"/>
                  <c:y val="-7.68789222849881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7A-45FA-997D-73DA04CAD5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Образование</c:v>
                </c:pt>
                <c:pt idx="1">
                  <c:v>Культура</c:v>
                </c:pt>
                <c:pt idx="2">
                  <c:v>Соц. политика</c:v>
                </c:pt>
                <c:pt idx="3">
                  <c:v>Физкультура и спорт</c:v>
                </c:pt>
                <c:pt idx="4">
                  <c:v>СМИ</c:v>
                </c:pt>
                <c:pt idx="5">
                  <c:v>Мун.долг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1478.3</c:v>
                </c:pt>
                <c:pt idx="1">
                  <c:v>134.30000000000001</c:v>
                </c:pt>
                <c:pt idx="2">
                  <c:v>184.9</c:v>
                </c:pt>
                <c:pt idx="3">
                  <c:v>114.8</c:v>
                </c:pt>
                <c:pt idx="4">
                  <c:v>5.4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A7A-45FA-997D-73DA04CAD5B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2.3106345474449767E-3"/>
                  <c:y val="-1.38353573249695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7A-45FA-997D-73DA04CAD5BC}"/>
                </c:ext>
              </c:extLst>
            </c:dLbl>
            <c:dLbl>
              <c:idx val="3"/>
              <c:layout>
                <c:manualLayout>
                  <c:x val="8.6123240322494229E-3"/>
                  <c:y val="-2.71337372770546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A7A-45FA-997D-73DA04CAD5BC}"/>
                </c:ext>
              </c:extLst>
            </c:dLbl>
            <c:dLbl>
              <c:idx val="5"/>
              <c:layout>
                <c:manualLayout>
                  <c:x val="0"/>
                  <c:y val="-2.71337372770546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A7A-45FA-997D-73DA04CAD5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Образование</c:v>
                </c:pt>
                <c:pt idx="1">
                  <c:v>Культура</c:v>
                </c:pt>
                <c:pt idx="2">
                  <c:v>Соц. политика</c:v>
                </c:pt>
                <c:pt idx="3">
                  <c:v>Физкультура и спорт</c:v>
                </c:pt>
                <c:pt idx="4">
                  <c:v>СМИ</c:v>
                </c:pt>
                <c:pt idx="5">
                  <c:v>Мун.долг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1532.1</c:v>
                </c:pt>
                <c:pt idx="1">
                  <c:v>155.9</c:v>
                </c:pt>
                <c:pt idx="2">
                  <c:v>193.2</c:v>
                </c:pt>
                <c:pt idx="3">
                  <c:v>121</c:v>
                </c:pt>
                <c:pt idx="4">
                  <c:v>6</c:v>
                </c:pt>
                <c:pt idx="5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7A-45FA-997D-73DA04CAD5B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8707746774164745E-3"/>
                  <c:y val="0.1586647067704727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A7A-45FA-997D-73DA04CAD5BC}"/>
                </c:ext>
              </c:extLst>
            </c:dLbl>
            <c:dLbl>
              <c:idx val="1"/>
              <c:layout>
                <c:manualLayout>
                  <c:x val="4.3061620161247115E-3"/>
                  <c:y val="3.57592033933551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A7A-45FA-997D-73DA04CAD5BC}"/>
                </c:ext>
              </c:extLst>
            </c:dLbl>
            <c:dLbl>
              <c:idx val="2"/>
              <c:layout>
                <c:manualLayout>
                  <c:x val="-1.4353873387082372E-3"/>
                  <c:y val="7.51871586917692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A7A-45FA-997D-73DA04CAD5BC}"/>
                </c:ext>
              </c:extLst>
            </c:dLbl>
            <c:dLbl>
              <c:idx val="3"/>
              <c:layout>
                <c:manualLayout>
                  <c:x val="7.1769366935411864E-3"/>
                  <c:y val="2.10631867114480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A7A-45FA-997D-73DA04CAD5BC}"/>
                </c:ext>
              </c:extLst>
            </c:dLbl>
            <c:dLbl>
              <c:idx val="4"/>
              <c:layout>
                <c:manualLayout>
                  <c:x val="-1.4353873387083426E-3"/>
                  <c:y val="-2.44431530399756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A7A-45FA-997D-73DA04CAD5BC}"/>
                </c:ext>
              </c:extLst>
            </c:dLbl>
            <c:dLbl>
              <c:idx val="5"/>
              <c:layout>
                <c:manualLayout>
                  <c:x val="7.1769366935411864E-3"/>
                  <c:y val="-4.35421705280609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A7A-45FA-997D-73DA04CAD5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Образование</c:v>
                </c:pt>
                <c:pt idx="1">
                  <c:v>Культура</c:v>
                </c:pt>
                <c:pt idx="2">
                  <c:v>Соц. политика</c:v>
                </c:pt>
                <c:pt idx="3">
                  <c:v>Физкультура и спорт</c:v>
                </c:pt>
                <c:pt idx="4">
                  <c:v>СМИ</c:v>
                </c:pt>
                <c:pt idx="5">
                  <c:v>Мун.долг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1492.5</c:v>
                </c:pt>
                <c:pt idx="1">
                  <c:v>149.6</c:v>
                </c:pt>
                <c:pt idx="2">
                  <c:v>189.6</c:v>
                </c:pt>
                <c:pt idx="3">
                  <c:v>125.4</c:v>
                </c:pt>
                <c:pt idx="4">
                  <c:v>6.4</c:v>
                </c:pt>
                <c:pt idx="5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A7A-45FA-997D-73DA04CAD5B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660035403207084E-2"/>
                  <c:y val="0.1043972322163634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A7A-45FA-997D-73DA04CAD5BC}"/>
                </c:ext>
              </c:extLst>
            </c:dLbl>
            <c:dLbl>
              <c:idx val="1"/>
              <c:layout>
                <c:manualLayout>
                  <c:x val="2.0095422741915323E-2"/>
                  <c:y val="6.06830722512313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A7A-45FA-997D-73DA04CAD5BC}"/>
                </c:ext>
              </c:extLst>
            </c:dLbl>
            <c:dLbl>
              <c:idx val="2"/>
              <c:layout>
                <c:manualLayout>
                  <c:x val="5.7415493548328969E-3"/>
                  <c:y val="0.1260671891157392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A7A-45FA-997D-73DA04CAD5BC}"/>
                </c:ext>
              </c:extLst>
            </c:dLbl>
            <c:dLbl>
              <c:idx val="3"/>
              <c:layout>
                <c:manualLayout>
                  <c:x val="7.1769366935411864E-3"/>
                  <c:y val="7.16070721486786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A7A-45FA-997D-73DA04CAD5BC}"/>
                </c:ext>
              </c:extLst>
            </c:dLbl>
            <c:dLbl>
              <c:idx val="5"/>
              <c:layout>
                <c:manualLayout>
                  <c:x val="1.4353873387082373E-2"/>
                  <c:y val="-4.35421705280609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A7A-45FA-997D-73DA04CAD5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Образование</c:v>
                </c:pt>
                <c:pt idx="1">
                  <c:v>Культура</c:v>
                </c:pt>
                <c:pt idx="2">
                  <c:v>Соц. политика</c:v>
                </c:pt>
                <c:pt idx="3">
                  <c:v>Физкультура и спорт</c:v>
                </c:pt>
                <c:pt idx="4">
                  <c:v>СМИ</c:v>
                </c:pt>
                <c:pt idx="5">
                  <c:v>Мун.долг</c:v>
                </c:pt>
              </c:strCache>
            </c:strRef>
          </c:cat>
          <c:val>
            <c:numRef>
              <c:f>Лист1!$F$2:$F$7</c:f>
              <c:numCache>
                <c:formatCode>#,##0.0</c:formatCode>
                <c:ptCount val="6"/>
                <c:pt idx="0">
                  <c:v>1542.6</c:v>
                </c:pt>
                <c:pt idx="1">
                  <c:v>155.1</c:v>
                </c:pt>
                <c:pt idx="2">
                  <c:v>192.3</c:v>
                </c:pt>
                <c:pt idx="3">
                  <c:v>127.3</c:v>
                </c:pt>
                <c:pt idx="4">
                  <c:v>6.4</c:v>
                </c:pt>
                <c:pt idx="5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9A7A-45FA-997D-73DA04CAD5B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1656832"/>
        <c:axId val="141658368"/>
      </c:barChart>
      <c:catAx>
        <c:axId val="141656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Bookman Old Style" panose="02050604050505020204" pitchFamily="18" charset="0"/>
              </a:defRPr>
            </a:pPr>
            <a:endParaRPr lang="ru-RU"/>
          </a:p>
        </c:txPr>
        <c:crossAx val="141658368"/>
        <c:crosses val="autoZero"/>
        <c:auto val="1"/>
        <c:lblAlgn val="ctr"/>
        <c:lblOffset val="100"/>
        <c:noMultiLvlLbl val="0"/>
      </c:catAx>
      <c:valAx>
        <c:axId val="1416583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41656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социальную сферу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2002.2</c:v>
                </c:pt>
                <c:pt idx="1">
                  <c:v>1957.1</c:v>
                </c:pt>
                <c:pt idx="2">
                  <c:v>2017.3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6-474B-B57C-493C2101AC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728</c:v>
                </c:pt>
                <c:pt idx="1">
                  <c:v>620.79999999999995</c:v>
                </c:pt>
                <c:pt idx="2">
                  <c:v>513.70000000000005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6-474B-B57C-493C2101A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636032"/>
        <c:axId val="148637568"/>
      </c:barChart>
      <c:catAx>
        <c:axId val="148636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anose="02050604050505020204" pitchFamily="18" charset="0"/>
              </a:defRPr>
            </a:pPr>
            <a:endParaRPr lang="ru-RU"/>
          </a:p>
        </c:txPr>
        <c:crossAx val="148637568"/>
        <c:crosses val="autoZero"/>
        <c:auto val="1"/>
        <c:lblAlgn val="ctr"/>
        <c:lblOffset val="100"/>
        <c:noMultiLvlLbl val="0"/>
      </c:catAx>
      <c:valAx>
        <c:axId val="148637568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Bookman Old Style" panose="02050604050505020204" pitchFamily="18" charset="0"/>
              </a:defRPr>
            </a:pPr>
            <a:endParaRPr lang="ru-RU"/>
          </a:p>
        </c:txPr>
        <c:crossAx val="1486360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150456887333528"/>
          <c:y val="1.7095813000639441E-2"/>
          <c:w val="0.29428246816370174"/>
          <c:h val="0.19933141142256572"/>
        </c:manualLayout>
      </c:layout>
      <c:overlay val="0"/>
      <c:txPr>
        <a:bodyPr/>
        <a:lstStyle/>
        <a:p>
          <a:pPr>
            <a:defRPr sz="1400">
              <a:latin typeface="Bookman Old Style" panose="0205060405050502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1CA819-EAD9-4BB7-AD81-2AEA9D27DFAE}" type="doc">
      <dgm:prSet loTypeId="urn:microsoft.com/office/officeart/2005/8/layout/vList6" loCatId="process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287A4DFC-AE50-4135-A68A-3763B67238A5}">
      <dgm:prSet phldrT="[Текст]" custT="1"/>
      <dgm:spPr/>
      <dgm:t>
        <a:bodyPr/>
        <a:lstStyle/>
        <a:p>
          <a:pPr algn="l"/>
          <a:r>
            <a:rPr lang="ru-RU" sz="1600" i="1" dirty="0">
              <a:latin typeface="Bookman Old Style" panose="02050604050505020204" pitchFamily="18" charset="0"/>
              <a:cs typeface="Times New Roman" panose="02020603050405020304" pitchFamily="18" charset="0"/>
            </a:rPr>
            <a:t>Вводная часть</a:t>
          </a:r>
        </a:p>
      </dgm:t>
    </dgm:pt>
    <dgm:pt modelId="{6997E5D9-41C3-4347-BB04-9140D248BB09}" type="parTrans" cxnId="{0A27C909-35F7-445D-9349-7657799A2020}">
      <dgm:prSet/>
      <dgm:spPr/>
      <dgm:t>
        <a:bodyPr/>
        <a:lstStyle/>
        <a:p>
          <a:endParaRPr lang="ru-RU"/>
        </a:p>
      </dgm:t>
    </dgm:pt>
    <dgm:pt modelId="{698863E8-5D32-4DBD-83AE-99414300DA54}" type="sibTrans" cxnId="{0A27C909-35F7-445D-9349-7657799A2020}">
      <dgm:prSet/>
      <dgm:spPr/>
      <dgm:t>
        <a:bodyPr/>
        <a:lstStyle/>
        <a:p>
          <a:endParaRPr lang="ru-RU"/>
        </a:p>
      </dgm:t>
    </dgm:pt>
    <dgm:pt modelId="{D9E9446B-B090-4D9D-8696-137A7C85405B}">
      <dgm:prSet phldrT="[Текст]" custT="1"/>
      <dgm:spPr/>
      <dgm:t>
        <a:bodyPr/>
        <a:lstStyle/>
        <a:p>
          <a:r>
            <a:rPr lang="ru-RU" sz="1600" i="1" dirty="0">
              <a:solidFill>
                <a:srgbClr val="002060"/>
              </a:solidFill>
              <a:latin typeface="Bookman Old Style" panose="02050604050505020204" pitchFamily="18" charset="0"/>
            </a:rPr>
            <a:t>стр. 3</a:t>
          </a:r>
        </a:p>
      </dgm:t>
    </dgm:pt>
    <dgm:pt modelId="{77FD934A-9EBF-49FD-A46C-FB6F46E448FE}" type="parTrans" cxnId="{0C241E5F-AA68-42CD-9480-E02CBAAF407F}">
      <dgm:prSet/>
      <dgm:spPr/>
      <dgm:t>
        <a:bodyPr/>
        <a:lstStyle/>
        <a:p>
          <a:endParaRPr lang="ru-RU"/>
        </a:p>
      </dgm:t>
    </dgm:pt>
    <dgm:pt modelId="{4DC13BE7-C57F-4F26-948D-D7ED314F75B8}" type="sibTrans" cxnId="{0C241E5F-AA68-42CD-9480-E02CBAAF407F}">
      <dgm:prSet/>
      <dgm:spPr/>
      <dgm:t>
        <a:bodyPr/>
        <a:lstStyle/>
        <a:p>
          <a:endParaRPr lang="ru-RU"/>
        </a:p>
      </dgm:t>
    </dgm:pt>
    <dgm:pt modelId="{DE1B5E7B-BA0E-46DB-8C47-1FC56269CCA2}">
      <dgm:prSet phldrT="[Текст]" custT="1"/>
      <dgm:spPr/>
      <dgm:t>
        <a:bodyPr/>
        <a:lstStyle/>
        <a:p>
          <a:pPr algn="l"/>
          <a:r>
            <a:rPr lang="ru-RU" sz="1600" i="1" dirty="0">
              <a:latin typeface="Bookman Old Style" panose="02050604050505020204" pitchFamily="18" charset="0"/>
              <a:cs typeface="Times New Roman" panose="02020603050405020304" pitchFamily="18" charset="0"/>
            </a:rPr>
            <a:t>Прогноз социально-экономического развития</a:t>
          </a:r>
        </a:p>
      </dgm:t>
    </dgm:pt>
    <dgm:pt modelId="{F5A36D33-AB83-4B5E-9DD1-5F455835BF65}" type="parTrans" cxnId="{38D637F0-7D18-46FB-B2D9-9376371C3F11}">
      <dgm:prSet/>
      <dgm:spPr/>
      <dgm:t>
        <a:bodyPr/>
        <a:lstStyle/>
        <a:p>
          <a:endParaRPr lang="ru-RU"/>
        </a:p>
      </dgm:t>
    </dgm:pt>
    <dgm:pt modelId="{4083B9E7-F034-429A-9F6E-4B2EAD4B61BF}" type="sibTrans" cxnId="{38D637F0-7D18-46FB-B2D9-9376371C3F11}">
      <dgm:prSet/>
      <dgm:spPr/>
      <dgm:t>
        <a:bodyPr/>
        <a:lstStyle/>
        <a:p>
          <a:endParaRPr lang="ru-RU"/>
        </a:p>
      </dgm:t>
    </dgm:pt>
    <dgm:pt modelId="{03980195-E1CC-4920-946F-85B5B7D91A47}">
      <dgm:prSet phldrT="[Текст]" custT="1"/>
      <dgm:spPr/>
      <dgm:t>
        <a:bodyPr/>
        <a:lstStyle/>
        <a:p>
          <a:r>
            <a:rPr lang="ru-RU" sz="1600" i="1" dirty="0">
              <a:solidFill>
                <a:srgbClr val="002060"/>
              </a:solidFill>
              <a:latin typeface="Bookman Old Style" panose="02050604050505020204" pitchFamily="18" charset="0"/>
            </a:rPr>
            <a:t>стр. 9 </a:t>
          </a:r>
        </a:p>
      </dgm:t>
    </dgm:pt>
    <dgm:pt modelId="{8BD37394-8E78-411D-B0CE-F8C175B5AB8C}" type="parTrans" cxnId="{15824A8E-EA04-4C95-813E-48C283A9E271}">
      <dgm:prSet/>
      <dgm:spPr/>
      <dgm:t>
        <a:bodyPr/>
        <a:lstStyle/>
        <a:p>
          <a:endParaRPr lang="ru-RU"/>
        </a:p>
      </dgm:t>
    </dgm:pt>
    <dgm:pt modelId="{E2FD4E90-6424-423C-ADD2-76CE9D89E4E1}" type="sibTrans" cxnId="{15824A8E-EA04-4C95-813E-48C283A9E271}">
      <dgm:prSet/>
      <dgm:spPr/>
      <dgm:t>
        <a:bodyPr/>
        <a:lstStyle/>
        <a:p>
          <a:endParaRPr lang="ru-RU"/>
        </a:p>
      </dgm:t>
    </dgm:pt>
    <dgm:pt modelId="{6312EE28-3224-45E8-B9A3-4F50EBEF35CB}">
      <dgm:prSet phldrT="[Текст]" custT="1"/>
      <dgm:spPr/>
      <dgm:t>
        <a:bodyPr/>
        <a:lstStyle/>
        <a:p>
          <a:pPr algn="l"/>
          <a:r>
            <a:rPr lang="ru-RU" sz="1600" i="1" dirty="0">
              <a:latin typeface="Bookman Old Style" panose="02050604050505020204" pitchFamily="18" charset="0"/>
              <a:cs typeface="Times New Roman" panose="02020603050405020304" pitchFamily="18" charset="0"/>
            </a:rPr>
            <a:t>Основные направления бюджетной и налоговой политики</a:t>
          </a:r>
        </a:p>
      </dgm:t>
    </dgm:pt>
    <dgm:pt modelId="{A0FD8696-B94C-430A-B0BC-3115317C19DB}" type="parTrans" cxnId="{3EE8693E-570F-4286-9B01-7BF1E221519B}">
      <dgm:prSet/>
      <dgm:spPr/>
      <dgm:t>
        <a:bodyPr/>
        <a:lstStyle/>
        <a:p>
          <a:endParaRPr lang="ru-RU"/>
        </a:p>
      </dgm:t>
    </dgm:pt>
    <dgm:pt modelId="{C93DC4E8-F341-4794-8329-FDC20445CD41}" type="sibTrans" cxnId="{3EE8693E-570F-4286-9B01-7BF1E221519B}">
      <dgm:prSet/>
      <dgm:spPr/>
      <dgm:t>
        <a:bodyPr/>
        <a:lstStyle/>
        <a:p>
          <a:endParaRPr lang="ru-RU"/>
        </a:p>
      </dgm:t>
    </dgm:pt>
    <dgm:pt modelId="{4B4AB0FB-C9F9-484F-9F4A-03016FB0267A}">
      <dgm:prSet phldrT="[Текст]" custT="1"/>
      <dgm:spPr/>
      <dgm:t>
        <a:bodyPr/>
        <a:lstStyle/>
        <a:p>
          <a:r>
            <a:rPr lang="ru-RU" sz="1600" i="1" dirty="0">
              <a:solidFill>
                <a:srgbClr val="002060"/>
              </a:solidFill>
              <a:latin typeface="Bookman Old Style" panose="02050604050505020204" pitchFamily="18" charset="0"/>
            </a:rPr>
            <a:t>стр. 12</a:t>
          </a:r>
        </a:p>
      </dgm:t>
    </dgm:pt>
    <dgm:pt modelId="{B5B3E727-5DD8-4A92-BF89-6E61640CF531}" type="parTrans" cxnId="{667F978D-D476-4690-96CC-9D07969DDB24}">
      <dgm:prSet/>
      <dgm:spPr/>
      <dgm:t>
        <a:bodyPr/>
        <a:lstStyle/>
        <a:p>
          <a:endParaRPr lang="ru-RU"/>
        </a:p>
      </dgm:t>
    </dgm:pt>
    <dgm:pt modelId="{1299848C-1F2F-470A-B5AB-F56688807284}" type="sibTrans" cxnId="{667F978D-D476-4690-96CC-9D07969DDB24}">
      <dgm:prSet/>
      <dgm:spPr/>
      <dgm:t>
        <a:bodyPr/>
        <a:lstStyle/>
        <a:p>
          <a:endParaRPr lang="ru-RU"/>
        </a:p>
      </dgm:t>
    </dgm:pt>
    <dgm:pt modelId="{CB8D7C43-3BB4-43FC-92ED-6846442750AA}">
      <dgm:prSet phldrT="[Текст]" custT="1"/>
      <dgm:spPr/>
      <dgm:t>
        <a:bodyPr/>
        <a:lstStyle/>
        <a:p>
          <a:pPr algn="l"/>
          <a:r>
            <a:rPr lang="ru-RU" sz="1600" i="1" dirty="0">
              <a:latin typeface="Bookman Old Style" panose="02050604050505020204" pitchFamily="18" charset="0"/>
              <a:cs typeface="Times New Roman" panose="02020603050405020304" pitchFamily="18" charset="0"/>
            </a:rPr>
            <a:t>Основные параметры бюджета </a:t>
          </a:r>
        </a:p>
      </dgm:t>
    </dgm:pt>
    <dgm:pt modelId="{243BBAC6-FEA7-4328-90DA-5C0381286E5F}" type="parTrans" cxnId="{B393DD79-CD65-4F49-A1AD-494BF34140FD}">
      <dgm:prSet/>
      <dgm:spPr/>
      <dgm:t>
        <a:bodyPr/>
        <a:lstStyle/>
        <a:p>
          <a:endParaRPr lang="ru-RU"/>
        </a:p>
      </dgm:t>
    </dgm:pt>
    <dgm:pt modelId="{FC0007F3-EA03-4C01-B414-A08B44F676C9}" type="sibTrans" cxnId="{B393DD79-CD65-4F49-A1AD-494BF34140FD}">
      <dgm:prSet/>
      <dgm:spPr/>
      <dgm:t>
        <a:bodyPr/>
        <a:lstStyle/>
        <a:p>
          <a:endParaRPr lang="ru-RU"/>
        </a:p>
      </dgm:t>
    </dgm:pt>
    <dgm:pt modelId="{1701272F-8397-4391-B79E-DD5E2F479275}">
      <dgm:prSet phldrT="[Текст]" custT="1"/>
      <dgm:spPr/>
      <dgm:t>
        <a:bodyPr/>
        <a:lstStyle/>
        <a:p>
          <a:r>
            <a:rPr lang="ru-RU" sz="1600" i="1" dirty="0">
              <a:solidFill>
                <a:srgbClr val="002060"/>
              </a:solidFill>
              <a:latin typeface="Bookman Old Style" panose="02050604050505020204" pitchFamily="18" charset="0"/>
            </a:rPr>
            <a:t>стр. 13</a:t>
          </a:r>
        </a:p>
      </dgm:t>
    </dgm:pt>
    <dgm:pt modelId="{2805D139-19BD-4705-9D88-2A1802A02B82}" type="parTrans" cxnId="{AFCCF1DA-A4BC-425C-82A6-BA3E52947263}">
      <dgm:prSet/>
      <dgm:spPr/>
      <dgm:t>
        <a:bodyPr/>
        <a:lstStyle/>
        <a:p>
          <a:endParaRPr lang="ru-RU"/>
        </a:p>
      </dgm:t>
    </dgm:pt>
    <dgm:pt modelId="{EBA5EC08-53D5-4BB0-9B86-84EDD0A8F19B}" type="sibTrans" cxnId="{AFCCF1DA-A4BC-425C-82A6-BA3E52947263}">
      <dgm:prSet/>
      <dgm:spPr/>
      <dgm:t>
        <a:bodyPr/>
        <a:lstStyle/>
        <a:p>
          <a:endParaRPr lang="ru-RU"/>
        </a:p>
      </dgm:t>
    </dgm:pt>
    <dgm:pt modelId="{8258E66E-E1CF-449F-B340-F21EA3527EB2}">
      <dgm:prSet phldrT="[Текст]" custT="1"/>
      <dgm:spPr/>
      <dgm:t>
        <a:bodyPr/>
        <a:lstStyle/>
        <a:p>
          <a:pPr algn="l"/>
          <a:r>
            <a:rPr lang="ru-RU" sz="1600" i="1" dirty="0">
              <a:latin typeface="Bookman Old Style" panose="02050604050505020204" pitchFamily="18" charset="0"/>
              <a:cs typeface="Times New Roman" panose="02020603050405020304" pitchFamily="18" charset="0"/>
            </a:rPr>
            <a:t>Доходы бюджета </a:t>
          </a:r>
        </a:p>
      </dgm:t>
    </dgm:pt>
    <dgm:pt modelId="{31E480F5-3A0A-4AB4-A69F-5C547B6C00E3}" type="parTrans" cxnId="{210D86DE-D07A-4B56-870A-89381962FFC5}">
      <dgm:prSet/>
      <dgm:spPr/>
      <dgm:t>
        <a:bodyPr/>
        <a:lstStyle/>
        <a:p>
          <a:endParaRPr lang="ru-RU"/>
        </a:p>
      </dgm:t>
    </dgm:pt>
    <dgm:pt modelId="{BFF17CCE-3FDA-4080-B375-6015E0C65850}" type="sibTrans" cxnId="{210D86DE-D07A-4B56-870A-89381962FFC5}">
      <dgm:prSet/>
      <dgm:spPr/>
      <dgm:t>
        <a:bodyPr/>
        <a:lstStyle/>
        <a:p>
          <a:endParaRPr lang="ru-RU"/>
        </a:p>
      </dgm:t>
    </dgm:pt>
    <dgm:pt modelId="{BDC9F50E-DE75-408D-9489-1AF92C22BD2E}">
      <dgm:prSet phldrT="[Текст]" custT="1"/>
      <dgm:spPr/>
      <dgm:t>
        <a:bodyPr/>
        <a:lstStyle/>
        <a:p>
          <a:r>
            <a:rPr lang="ru-RU" sz="1600" i="1" dirty="0">
              <a:solidFill>
                <a:srgbClr val="002060"/>
              </a:solidFill>
              <a:latin typeface="Bookman Old Style" panose="02050604050505020204" pitchFamily="18" charset="0"/>
            </a:rPr>
            <a:t>стр. 14 </a:t>
          </a:r>
        </a:p>
      </dgm:t>
    </dgm:pt>
    <dgm:pt modelId="{E1B51BD3-96EE-405B-A4F6-8180CC400DE4}" type="parTrans" cxnId="{3526D871-0655-456C-85D4-615D30D85F55}">
      <dgm:prSet/>
      <dgm:spPr/>
      <dgm:t>
        <a:bodyPr/>
        <a:lstStyle/>
        <a:p>
          <a:endParaRPr lang="ru-RU"/>
        </a:p>
      </dgm:t>
    </dgm:pt>
    <dgm:pt modelId="{9981C036-8800-4CC4-867C-8EEE1CE29A4F}" type="sibTrans" cxnId="{3526D871-0655-456C-85D4-615D30D85F55}">
      <dgm:prSet/>
      <dgm:spPr/>
      <dgm:t>
        <a:bodyPr/>
        <a:lstStyle/>
        <a:p>
          <a:endParaRPr lang="ru-RU"/>
        </a:p>
      </dgm:t>
    </dgm:pt>
    <dgm:pt modelId="{3C46F00A-319A-4260-9F4B-B033EE902407}">
      <dgm:prSet phldrT="[Текст]" custT="1"/>
      <dgm:spPr/>
      <dgm:t>
        <a:bodyPr/>
        <a:lstStyle/>
        <a:p>
          <a:pPr algn="l"/>
          <a:r>
            <a:rPr lang="ru-RU" sz="1600" i="1" dirty="0">
              <a:latin typeface="Bookman Old Style" panose="02050604050505020204" pitchFamily="18" charset="0"/>
              <a:cs typeface="Times New Roman" panose="02020603050405020304" pitchFamily="18" charset="0"/>
            </a:rPr>
            <a:t>Расходы бюджета</a:t>
          </a:r>
        </a:p>
      </dgm:t>
    </dgm:pt>
    <dgm:pt modelId="{DC6C77E1-2C7C-4BB1-91C2-DE709B040249}" type="parTrans" cxnId="{6E87735F-1D63-4432-84BE-1703D64DB825}">
      <dgm:prSet/>
      <dgm:spPr/>
      <dgm:t>
        <a:bodyPr/>
        <a:lstStyle/>
        <a:p>
          <a:endParaRPr lang="ru-RU"/>
        </a:p>
      </dgm:t>
    </dgm:pt>
    <dgm:pt modelId="{E16DAECD-CA6C-4102-81D6-345D914105CB}" type="sibTrans" cxnId="{6E87735F-1D63-4432-84BE-1703D64DB825}">
      <dgm:prSet/>
      <dgm:spPr/>
      <dgm:t>
        <a:bodyPr/>
        <a:lstStyle/>
        <a:p>
          <a:endParaRPr lang="ru-RU"/>
        </a:p>
      </dgm:t>
    </dgm:pt>
    <dgm:pt modelId="{8527711B-0900-4CC1-9DA7-05531CD06B38}">
      <dgm:prSet phldrT="[Текст]" custT="1"/>
      <dgm:spPr/>
      <dgm:t>
        <a:bodyPr/>
        <a:lstStyle/>
        <a:p>
          <a:r>
            <a:rPr lang="ru-RU" sz="1600" i="1" dirty="0">
              <a:solidFill>
                <a:srgbClr val="002060"/>
              </a:solidFill>
              <a:latin typeface="Bookman Old Style" panose="02050604050505020204" pitchFamily="18" charset="0"/>
            </a:rPr>
            <a:t>стр. 24 </a:t>
          </a:r>
        </a:p>
      </dgm:t>
    </dgm:pt>
    <dgm:pt modelId="{0AA7C8DE-B682-4E52-A30C-F725780DE4B1}" type="parTrans" cxnId="{D8054BB9-BC6F-4631-BD77-3A943AB3F29C}">
      <dgm:prSet/>
      <dgm:spPr/>
      <dgm:t>
        <a:bodyPr/>
        <a:lstStyle/>
        <a:p>
          <a:endParaRPr lang="ru-RU"/>
        </a:p>
      </dgm:t>
    </dgm:pt>
    <dgm:pt modelId="{32DC3878-B476-4965-A134-F019DCC5BEAF}" type="sibTrans" cxnId="{D8054BB9-BC6F-4631-BD77-3A943AB3F29C}">
      <dgm:prSet/>
      <dgm:spPr/>
      <dgm:t>
        <a:bodyPr/>
        <a:lstStyle/>
        <a:p>
          <a:endParaRPr lang="ru-RU"/>
        </a:p>
      </dgm:t>
    </dgm:pt>
    <dgm:pt modelId="{8F038F9D-F851-40CA-865E-88E9E9D6E27B}">
      <dgm:prSet phldrT="[Текст]" custT="1"/>
      <dgm:spPr/>
      <dgm:t>
        <a:bodyPr/>
        <a:lstStyle/>
        <a:p>
          <a:r>
            <a:rPr lang="ru-RU" sz="1600" i="1" dirty="0">
              <a:solidFill>
                <a:srgbClr val="002060"/>
              </a:solidFill>
              <a:latin typeface="Bookman Old Style" panose="02050604050505020204" pitchFamily="18" charset="0"/>
            </a:rPr>
            <a:t>стр. 65</a:t>
          </a:r>
        </a:p>
      </dgm:t>
    </dgm:pt>
    <dgm:pt modelId="{FD641100-9305-4B51-A144-D488781812B8}" type="parTrans" cxnId="{16DAD648-FE44-417D-8180-DDDBB5187A63}">
      <dgm:prSet/>
      <dgm:spPr/>
      <dgm:t>
        <a:bodyPr/>
        <a:lstStyle/>
        <a:p>
          <a:endParaRPr lang="ru-RU"/>
        </a:p>
      </dgm:t>
    </dgm:pt>
    <dgm:pt modelId="{587F5039-8270-47ED-8863-90F8954F80F8}" type="sibTrans" cxnId="{16DAD648-FE44-417D-8180-DDDBB5187A63}">
      <dgm:prSet/>
      <dgm:spPr/>
      <dgm:t>
        <a:bodyPr/>
        <a:lstStyle/>
        <a:p>
          <a:endParaRPr lang="ru-RU"/>
        </a:p>
      </dgm:t>
    </dgm:pt>
    <dgm:pt modelId="{20427054-4800-4344-9D80-F15C59FBB73D}">
      <dgm:prSet phldrT="[Текст]" custT="1"/>
      <dgm:spPr/>
      <dgm:t>
        <a:bodyPr/>
        <a:lstStyle/>
        <a:p>
          <a:pPr algn="l"/>
          <a:r>
            <a:rPr lang="ru-RU" sz="1600" i="1" dirty="0">
              <a:latin typeface="Bookman Old Style" panose="02050604050505020204" pitchFamily="18" charset="0"/>
              <a:cs typeface="Times New Roman" panose="02020603050405020304" pitchFamily="18" charset="0"/>
            </a:rPr>
            <a:t>Муниципальный долг</a:t>
          </a:r>
        </a:p>
      </dgm:t>
    </dgm:pt>
    <dgm:pt modelId="{CCC7CC69-A292-4E1D-8A91-9FFF047570DA}" type="parTrans" cxnId="{7808A1BE-19F6-4BBF-BE80-0315C7713154}">
      <dgm:prSet/>
      <dgm:spPr/>
      <dgm:t>
        <a:bodyPr/>
        <a:lstStyle/>
        <a:p>
          <a:endParaRPr lang="ru-RU"/>
        </a:p>
      </dgm:t>
    </dgm:pt>
    <dgm:pt modelId="{10B666D5-ED7A-403D-8DA3-20E5E5466CF2}" type="sibTrans" cxnId="{7808A1BE-19F6-4BBF-BE80-0315C7713154}">
      <dgm:prSet/>
      <dgm:spPr/>
      <dgm:t>
        <a:bodyPr/>
        <a:lstStyle/>
        <a:p>
          <a:endParaRPr lang="ru-RU"/>
        </a:p>
      </dgm:t>
    </dgm:pt>
    <dgm:pt modelId="{8AFAB845-F362-4F9E-BB27-3EAF6253FFCE}">
      <dgm:prSet phldrT="[Текст]" custT="1"/>
      <dgm:spPr/>
      <dgm:t>
        <a:bodyPr/>
        <a:lstStyle/>
        <a:p>
          <a:r>
            <a:rPr lang="ru-RU" sz="1600" i="1" dirty="0">
              <a:solidFill>
                <a:srgbClr val="002060"/>
              </a:solidFill>
              <a:latin typeface="Bookman Old Style" panose="02050604050505020204" pitchFamily="18" charset="0"/>
            </a:rPr>
            <a:t>стр. 66</a:t>
          </a:r>
        </a:p>
      </dgm:t>
    </dgm:pt>
    <dgm:pt modelId="{8EED1585-BA03-43DC-9559-A2D1345CF511}" type="parTrans" cxnId="{18FC9987-EFBC-4A0F-8DA5-794E9E658AE9}">
      <dgm:prSet/>
      <dgm:spPr/>
      <dgm:t>
        <a:bodyPr/>
        <a:lstStyle/>
        <a:p>
          <a:endParaRPr lang="ru-RU"/>
        </a:p>
      </dgm:t>
    </dgm:pt>
    <dgm:pt modelId="{6A979CB7-D3EB-4CF8-9A73-C1004B95AC23}" type="sibTrans" cxnId="{18FC9987-EFBC-4A0F-8DA5-794E9E658AE9}">
      <dgm:prSet/>
      <dgm:spPr/>
      <dgm:t>
        <a:bodyPr/>
        <a:lstStyle/>
        <a:p>
          <a:endParaRPr lang="ru-RU"/>
        </a:p>
      </dgm:t>
    </dgm:pt>
    <dgm:pt modelId="{2147343E-CE16-4938-A3EA-11920C81F272}">
      <dgm:prSet phldrT="[Текст]" custT="1"/>
      <dgm:spPr/>
      <dgm:t>
        <a:bodyPr/>
        <a:lstStyle/>
        <a:p>
          <a:pPr algn="l"/>
          <a:r>
            <a:rPr lang="ru-RU" sz="1600" i="1" dirty="0">
              <a:latin typeface="Bookman Old Style" panose="02050604050505020204" pitchFamily="18" charset="0"/>
              <a:cs typeface="Times New Roman" panose="02020603050405020304" pitchFamily="18" charset="0"/>
            </a:rPr>
            <a:t>Перечень публичных нормативных обязательств</a:t>
          </a:r>
        </a:p>
      </dgm:t>
    </dgm:pt>
    <dgm:pt modelId="{CD846CDF-2152-4FFD-9B8A-7FEC9304C2A8}" type="parTrans" cxnId="{B041A2BF-FEF7-48A3-AA8F-EDE0622137CD}">
      <dgm:prSet/>
      <dgm:spPr/>
      <dgm:t>
        <a:bodyPr/>
        <a:lstStyle/>
        <a:p>
          <a:endParaRPr lang="ru-RU"/>
        </a:p>
      </dgm:t>
    </dgm:pt>
    <dgm:pt modelId="{1D3B2553-FF1E-40B7-A4E6-36CADD8B2DCD}" type="sibTrans" cxnId="{B041A2BF-FEF7-48A3-AA8F-EDE0622137CD}">
      <dgm:prSet/>
      <dgm:spPr/>
      <dgm:t>
        <a:bodyPr/>
        <a:lstStyle/>
        <a:p>
          <a:endParaRPr lang="ru-RU"/>
        </a:p>
      </dgm:t>
    </dgm:pt>
    <dgm:pt modelId="{10F2C65B-8EA8-4D81-A1FE-6C77B5D2EFF9}">
      <dgm:prSet phldrT="[Текст]" custT="1"/>
      <dgm:spPr/>
      <dgm:t>
        <a:bodyPr/>
        <a:lstStyle/>
        <a:p>
          <a:pPr algn="l"/>
          <a:r>
            <a:rPr lang="ru-RU" sz="1600" i="1" dirty="0">
              <a:latin typeface="Bookman Old Style" panose="02050604050505020204" pitchFamily="18" charset="0"/>
              <a:cs typeface="Times New Roman" panose="02020603050405020304" pitchFamily="18" charset="0"/>
            </a:rPr>
            <a:t>Дефицит бюджета</a:t>
          </a:r>
        </a:p>
      </dgm:t>
    </dgm:pt>
    <dgm:pt modelId="{40958F7E-45B8-4A3F-831A-5C7911CDB3F9}" type="parTrans" cxnId="{B5130B66-DEF1-456C-8798-B48F36290E55}">
      <dgm:prSet/>
      <dgm:spPr/>
      <dgm:t>
        <a:bodyPr/>
        <a:lstStyle/>
        <a:p>
          <a:endParaRPr lang="ru-RU"/>
        </a:p>
      </dgm:t>
    </dgm:pt>
    <dgm:pt modelId="{EE1636DD-9163-42FD-9AD6-DD4A9236C305}" type="sibTrans" cxnId="{B5130B66-DEF1-456C-8798-B48F36290E55}">
      <dgm:prSet/>
      <dgm:spPr/>
      <dgm:t>
        <a:bodyPr/>
        <a:lstStyle/>
        <a:p>
          <a:endParaRPr lang="ru-RU"/>
        </a:p>
      </dgm:t>
    </dgm:pt>
    <dgm:pt modelId="{FE3179CB-ECAE-4507-86D2-FDBE7E467615}">
      <dgm:prSet phldrT="[Текст]" custT="1"/>
      <dgm:spPr/>
      <dgm:t>
        <a:bodyPr/>
        <a:lstStyle/>
        <a:p>
          <a:r>
            <a:rPr lang="ru-RU" sz="1600" i="1" dirty="0">
              <a:solidFill>
                <a:srgbClr val="002060"/>
              </a:solidFill>
              <a:latin typeface="Bookman Old Style" panose="02050604050505020204" pitchFamily="18" charset="0"/>
            </a:rPr>
            <a:t>стр. 67</a:t>
          </a:r>
        </a:p>
      </dgm:t>
    </dgm:pt>
    <dgm:pt modelId="{06ED53AA-90A7-401B-AEA3-ADFA03AFDE0C}" type="parTrans" cxnId="{47BEA382-0564-48AC-9FBF-E128E52DDEA2}">
      <dgm:prSet/>
      <dgm:spPr/>
      <dgm:t>
        <a:bodyPr/>
        <a:lstStyle/>
        <a:p>
          <a:endParaRPr lang="ru-RU"/>
        </a:p>
      </dgm:t>
    </dgm:pt>
    <dgm:pt modelId="{A8980FCB-72BE-43D2-A860-078C9BC2ED3E}" type="sibTrans" cxnId="{47BEA382-0564-48AC-9FBF-E128E52DDEA2}">
      <dgm:prSet/>
      <dgm:spPr/>
      <dgm:t>
        <a:bodyPr/>
        <a:lstStyle/>
        <a:p>
          <a:endParaRPr lang="ru-RU"/>
        </a:p>
      </dgm:t>
    </dgm:pt>
    <dgm:pt modelId="{25965A61-1710-40FF-B00E-457FFACEC1F8}">
      <dgm:prSet phldrT="[Текст]" custT="1"/>
      <dgm:spPr/>
      <dgm:t>
        <a:bodyPr/>
        <a:lstStyle/>
        <a:p>
          <a:pPr algn="l"/>
          <a:r>
            <a:rPr lang="ru-RU" sz="1600" i="1" dirty="0">
              <a:latin typeface="Bookman Old Style" panose="02050604050505020204" pitchFamily="18" charset="0"/>
              <a:cs typeface="Times New Roman" panose="02020603050405020304" pitchFamily="18" charset="0"/>
            </a:rPr>
            <a:t>Перечень объектов капитального строительства</a:t>
          </a:r>
        </a:p>
      </dgm:t>
    </dgm:pt>
    <dgm:pt modelId="{FEC1565E-DACC-499D-94C8-10C29AFD3CD7}" type="parTrans" cxnId="{AC4EBE6A-2DBB-44E1-B8EB-2C83CDB23C73}">
      <dgm:prSet/>
      <dgm:spPr/>
      <dgm:t>
        <a:bodyPr/>
        <a:lstStyle/>
        <a:p>
          <a:endParaRPr lang="ru-RU"/>
        </a:p>
      </dgm:t>
    </dgm:pt>
    <dgm:pt modelId="{BED16663-4EE9-4DF3-B048-50FEB0DEA330}" type="sibTrans" cxnId="{AC4EBE6A-2DBB-44E1-B8EB-2C83CDB23C73}">
      <dgm:prSet/>
      <dgm:spPr/>
      <dgm:t>
        <a:bodyPr/>
        <a:lstStyle/>
        <a:p>
          <a:endParaRPr lang="ru-RU"/>
        </a:p>
      </dgm:t>
    </dgm:pt>
    <dgm:pt modelId="{E8172CC3-E6E9-4FE2-8A42-99BE2A4CF1B0}">
      <dgm:prSet phldrT="[Текст]" custT="1"/>
      <dgm:spPr/>
      <dgm:t>
        <a:bodyPr/>
        <a:lstStyle/>
        <a:p>
          <a:pPr algn="l"/>
          <a:r>
            <a:rPr lang="ru-RU" sz="1600" i="1" dirty="0">
              <a:solidFill>
                <a:srgbClr val="002060"/>
              </a:solidFill>
              <a:latin typeface="Bookman Old Style" panose="02050604050505020204" pitchFamily="18" charset="0"/>
            </a:rPr>
            <a:t>стр. 68</a:t>
          </a:r>
        </a:p>
      </dgm:t>
    </dgm:pt>
    <dgm:pt modelId="{31A2B715-3AAB-4B6F-9EF3-623BB0D9400D}" type="parTrans" cxnId="{C7C87B3A-5ECB-415A-98D0-B1F0E1EB2DCB}">
      <dgm:prSet/>
      <dgm:spPr/>
      <dgm:t>
        <a:bodyPr/>
        <a:lstStyle/>
        <a:p>
          <a:endParaRPr lang="ru-RU"/>
        </a:p>
      </dgm:t>
    </dgm:pt>
    <dgm:pt modelId="{CF9027B1-E47B-4AA5-BFD2-A09CB9AC2679}" type="sibTrans" cxnId="{C7C87B3A-5ECB-415A-98D0-B1F0E1EB2DCB}">
      <dgm:prSet/>
      <dgm:spPr/>
      <dgm:t>
        <a:bodyPr/>
        <a:lstStyle/>
        <a:p>
          <a:endParaRPr lang="ru-RU"/>
        </a:p>
      </dgm:t>
    </dgm:pt>
    <dgm:pt modelId="{0772DC1F-2630-407F-91AF-6721C5218378}">
      <dgm:prSet phldrT="[Текст]" custT="1"/>
      <dgm:spPr/>
      <dgm:t>
        <a:bodyPr/>
        <a:lstStyle/>
        <a:p>
          <a:pPr algn="l"/>
          <a:r>
            <a:rPr lang="ru-RU" sz="1600" i="1" dirty="0">
              <a:latin typeface="Bookman Old Style" panose="02050604050505020204" pitchFamily="18" charset="0"/>
              <a:cs typeface="Times New Roman" panose="02020603050405020304" pitchFamily="18" charset="0"/>
            </a:rPr>
            <a:t>Муниципальный дорожный фонд</a:t>
          </a:r>
        </a:p>
      </dgm:t>
    </dgm:pt>
    <dgm:pt modelId="{1A90F862-53F2-4615-B065-AE81810AF4FE}" type="parTrans" cxnId="{284AA1A2-9799-440A-905B-EF7188AE07B8}">
      <dgm:prSet/>
      <dgm:spPr/>
      <dgm:t>
        <a:bodyPr/>
        <a:lstStyle/>
        <a:p>
          <a:endParaRPr lang="ru-RU"/>
        </a:p>
      </dgm:t>
    </dgm:pt>
    <dgm:pt modelId="{06F5120C-A752-4657-8C78-FD5438EE68DE}" type="sibTrans" cxnId="{284AA1A2-9799-440A-905B-EF7188AE07B8}">
      <dgm:prSet/>
      <dgm:spPr/>
      <dgm:t>
        <a:bodyPr/>
        <a:lstStyle/>
        <a:p>
          <a:endParaRPr lang="ru-RU"/>
        </a:p>
      </dgm:t>
    </dgm:pt>
    <dgm:pt modelId="{0809F995-C970-4A17-9334-88F7441C6000}">
      <dgm:prSet phldrT="[Текст]" custT="1"/>
      <dgm:spPr/>
      <dgm:t>
        <a:bodyPr/>
        <a:lstStyle/>
        <a:p>
          <a:pPr algn="l"/>
          <a:r>
            <a:rPr lang="ru-RU" sz="1600" i="1" dirty="0">
              <a:solidFill>
                <a:srgbClr val="002060"/>
              </a:solidFill>
              <a:latin typeface="Bookman Old Style" panose="02050604050505020204" pitchFamily="18" charset="0"/>
            </a:rPr>
            <a:t>стр. 69</a:t>
          </a:r>
        </a:p>
      </dgm:t>
    </dgm:pt>
    <dgm:pt modelId="{35D8D5A5-3A94-4C6D-801F-511F0BAC34F0}" type="parTrans" cxnId="{354B93D8-2B50-4905-A5DD-F41E6E1F65C2}">
      <dgm:prSet/>
      <dgm:spPr/>
      <dgm:t>
        <a:bodyPr/>
        <a:lstStyle/>
        <a:p>
          <a:endParaRPr lang="ru-RU"/>
        </a:p>
      </dgm:t>
    </dgm:pt>
    <dgm:pt modelId="{2B1B8A0F-C245-4B65-A826-E7D227FEAF65}" type="sibTrans" cxnId="{354B93D8-2B50-4905-A5DD-F41E6E1F65C2}">
      <dgm:prSet/>
      <dgm:spPr/>
      <dgm:t>
        <a:bodyPr/>
        <a:lstStyle/>
        <a:p>
          <a:endParaRPr lang="ru-RU"/>
        </a:p>
      </dgm:t>
    </dgm:pt>
    <dgm:pt modelId="{58416939-2AE1-49E3-BE40-864BB3162BA6}" type="pres">
      <dgm:prSet presAssocID="{ED1CA819-EAD9-4BB7-AD81-2AEA9D27DFAE}" presName="Name0" presStyleCnt="0">
        <dgm:presLayoutVars>
          <dgm:dir/>
          <dgm:animLvl val="lvl"/>
          <dgm:resizeHandles/>
        </dgm:presLayoutVars>
      </dgm:prSet>
      <dgm:spPr/>
    </dgm:pt>
    <dgm:pt modelId="{4D3DDD18-8352-4A0A-9060-D775E2FC87C4}" type="pres">
      <dgm:prSet presAssocID="{287A4DFC-AE50-4135-A68A-3763B67238A5}" presName="linNode" presStyleCnt="0"/>
      <dgm:spPr/>
    </dgm:pt>
    <dgm:pt modelId="{04D513D8-A6E3-4A51-90FD-4E32983AA0B0}" type="pres">
      <dgm:prSet presAssocID="{287A4DFC-AE50-4135-A68A-3763B67238A5}" presName="parentShp" presStyleLbl="node1" presStyleIdx="0" presStyleCnt="11" custScaleX="463261">
        <dgm:presLayoutVars>
          <dgm:bulletEnabled val="1"/>
        </dgm:presLayoutVars>
      </dgm:prSet>
      <dgm:spPr/>
    </dgm:pt>
    <dgm:pt modelId="{F5CD15D9-7982-4CA5-A3A4-384DBDCD0A19}" type="pres">
      <dgm:prSet presAssocID="{287A4DFC-AE50-4135-A68A-3763B67238A5}" presName="childShp" presStyleLbl="bgAccFollowNode1" presStyleIdx="0" presStyleCnt="11" custScaleX="75375" custLinFactNeighborX="-1592" custLinFactNeighborY="-586">
        <dgm:presLayoutVars>
          <dgm:bulletEnabled val="1"/>
        </dgm:presLayoutVars>
      </dgm:prSet>
      <dgm:spPr/>
    </dgm:pt>
    <dgm:pt modelId="{C49191A1-DA42-4B8C-8791-BB750F798F98}" type="pres">
      <dgm:prSet presAssocID="{698863E8-5D32-4DBD-83AE-99414300DA54}" presName="spacing" presStyleCnt="0"/>
      <dgm:spPr/>
    </dgm:pt>
    <dgm:pt modelId="{7ED679B7-7B61-4EDC-875B-6ACF851C1D9C}" type="pres">
      <dgm:prSet presAssocID="{DE1B5E7B-BA0E-46DB-8C47-1FC56269CCA2}" presName="linNode" presStyleCnt="0"/>
      <dgm:spPr/>
    </dgm:pt>
    <dgm:pt modelId="{DE665482-3E71-4E44-B30F-8F6BB545326F}" type="pres">
      <dgm:prSet presAssocID="{DE1B5E7B-BA0E-46DB-8C47-1FC56269CCA2}" presName="parentShp" presStyleLbl="node1" presStyleIdx="1" presStyleCnt="11" custScaleX="478346">
        <dgm:presLayoutVars>
          <dgm:bulletEnabled val="1"/>
        </dgm:presLayoutVars>
      </dgm:prSet>
      <dgm:spPr/>
    </dgm:pt>
    <dgm:pt modelId="{13BF77F2-B86D-4321-B7FE-BD1B7E08D753}" type="pres">
      <dgm:prSet presAssocID="{DE1B5E7B-BA0E-46DB-8C47-1FC56269CCA2}" presName="childShp" presStyleLbl="bgAccFollowNode1" presStyleIdx="1" presStyleCnt="11" custScaleX="78306">
        <dgm:presLayoutVars>
          <dgm:bulletEnabled val="1"/>
        </dgm:presLayoutVars>
      </dgm:prSet>
      <dgm:spPr/>
    </dgm:pt>
    <dgm:pt modelId="{54806429-4ED4-4518-8E89-B6C2A6A4A163}" type="pres">
      <dgm:prSet presAssocID="{4083B9E7-F034-429A-9F6E-4B2EAD4B61BF}" presName="spacing" presStyleCnt="0"/>
      <dgm:spPr/>
    </dgm:pt>
    <dgm:pt modelId="{7E97EA38-3AAF-40B6-B412-B35502A2AA25}" type="pres">
      <dgm:prSet presAssocID="{6312EE28-3224-45E8-B9A3-4F50EBEF35CB}" presName="linNode" presStyleCnt="0"/>
      <dgm:spPr/>
    </dgm:pt>
    <dgm:pt modelId="{C8591E40-1794-4871-B417-5EB0CA44D219}" type="pres">
      <dgm:prSet presAssocID="{6312EE28-3224-45E8-B9A3-4F50EBEF35CB}" presName="parentShp" presStyleLbl="node1" presStyleIdx="2" presStyleCnt="11" custScaleX="469898">
        <dgm:presLayoutVars>
          <dgm:bulletEnabled val="1"/>
        </dgm:presLayoutVars>
      </dgm:prSet>
      <dgm:spPr/>
    </dgm:pt>
    <dgm:pt modelId="{A9B5D913-2460-43E2-83EF-63E0FE833906}" type="pres">
      <dgm:prSet presAssocID="{6312EE28-3224-45E8-B9A3-4F50EBEF35CB}" presName="childShp" presStyleLbl="bgAccFollowNode1" presStyleIdx="2" presStyleCnt="11" custScaleX="76405">
        <dgm:presLayoutVars>
          <dgm:bulletEnabled val="1"/>
        </dgm:presLayoutVars>
      </dgm:prSet>
      <dgm:spPr/>
    </dgm:pt>
    <dgm:pt modelId="{1C4E6EB2-C069-47AF-8519-3DA1FE1A51F0}" type="pres">
      <dgm:prSet presAssocID="{C93DC4E8-F341-4794-8329-FDC20445CD41}" presName="spacing" presStyleCnt="0"/>
      <dgm:spPr/>
    </dgm:pt>
    <dgm:pt modelId="{8A1E75E9-EF4A-43B4-8FFD-60C440108191}" type="pres">
      <dgm:prSet presAssocID="{CB8D7C43-3BB4-43FC-92ED-6846442750AA}" presName="linNode" presStyleCnt="0"/>
      <dgm:spPr/>
    </dgm:pt>
    <dgm:pt modelId="{534637B8-3288-4D18-8C4C-E08F9F502334}" type="pres">
      <dgm:prSet presAssocID="{CB8D7C43-3BB4-43FC-92ED-6846442750AA}" presName="parentShp" presStyleLbl="node1" presStyleIdx="3" presStyleCnt="11" custScaleX="615051">
        <dgm:presLayoutVars>
          <dgm:bulletEnabled val="1"/>
        </dgm:presLayoutVars>
      </dgm:prSet>
      <dgm:spPr/>
    </dgm:pt>
    <dgm:pt modelId="{4182B361-101C-4D5A-9FB5-4C1CE4EBA820}" type="pres">
      <dgm:prSet presAssocID="{CB8D7C43-3BB4-43FC-92ED-6846442750AA}" presName="childShp" presStyleLbl="bgAccFollowNode1" presStyleIdx="3" presStyleCnt="11">
        <dgm:presLayoutVars>
          <dgm:bulletEnabled val="1"/>
        </dgm:presLayoutVars>
      </dgm:prSet>
      <dgm:spPr/>
    </dgm:pt>
    <dgm:pt modelId="{580ED3D4-1F24-49E0-9639-A11A1DDB1495}" type="pres">
      <dgm:prSet presAssocID="{FC0007F3-EA03-4C01-B414-A08B44F676C9}" presName="spacing" presStyleCnt="0"/>
      <dgm:spPr/>
    </dgm:pt>
    <dgm:pt modelId="{597DAE68-2F2A-4E2D-884C-4E382674A1FE}" type="pres">
      <dgm:prSet presAssocID="{8258E66E-E1CF-449F-B340-F21EA3527EB2}" presName="linNode" presStyleCnt="0"/>
      <dgm:spPr/>
    </dgm:pt>
    <dgm:pt modelId="{0A3E0CEC-F1D9-4637-9A76-9AEB5F90C5B5}" type="pres">
      <dgm:prSet presAssocID="{8258E66E-E1CF-449F-B340-F21EA3527EB2}" presName="parentShp" presStyleLbl="node1" presStyleIdx="4" presStyleCnt="11" custScaleX="620400" custLinFactNeighborX="-178" custLinFactNeighborY="-3073">
        <dgm:presLayoutVars>
          <dgm:bulletEnabled val="1"/>
        </dgm:presLayoutVars>
      </dgm:prSet>
      <dgm:spPr/>
    </dgm:pt>
    <dgm:pt modelId="{15AD3481-FECF-4448-B70D-B55CEEA81BC2}" type="pres">
      <dgm:prSet presAssocID="{8258E66E-E1CF-449F-B340-F21EA3527EB2}" presName="childShp" presStyleLbl="bgAccFollowNode1" presStyleIdx="4" presStyleCnt="11">
        <dgm:presLayoutVars>
          <dgm:bulletEnabled val="1"/>
        </dgm:presLayoutVars>
      </dgm:prSet>
      <dgm:spPr/>
    </dgm:pt>
    <dgm:pt modelId="{02FA4B31-A044-4509-BA8D-9CBDDBBDC97F}" type="pres">
      <dgm:prSet presAssocID="{BFF17CCE-3FDA-4080-B375-6015E0C65850}" presName="spacing" presStyleCnt="0"/>
      <dgm:spPr/>
    </dgm:pt>
    <dgm:pt modelId="{C2CC5FB1-6756-4311-93B9-CB517A8F4259}" type="pres">
      <dgm:prSet presAssocID="{3C46F00A-319A-4260-9F4B-B033EE902407}" presName="linNode" presStyleCnt="0"/>
      <dgm:spPr/>
    </dgm:pt>
    <dgm:pt modelId="{735FB7C5-F521-4FAF-A51A-CD7523C4738F}" type="pres">
      <dgm:prSet presAssocID="{3C46F00A-319A-4260-9F4B-B033EE902407}" presName="parentShp" presStyleLbl="node1" presStyleIdx="5" presStyleCnt="11" custScaleX="629718">
        <dgm:presLayoutVars>
          <dgm:bulletEnabled val="1"/>
        </dgm:presLayoutVars>
      </dgm:prSet>
      <dgm:spPr/>
    </dgm:pt>
    <dgm:pt modelId="{3B8611F3-252F-493C-A393-B432D500D984}" type="pres">
      <dgm:prSet presAssocID="{3C46F00A-319A-4260-9F4B-B033EE902407}" presName="childShp" presStyleLbl="bgAccFollowNode1" presStyleIdx="5" presStyleCnt="11">
        <dgm:presLayoutVars>
          <dgm:bulletEnabled val="1"/>
        </dgm:presLayoutVars>
      </dgm:prSet>
      <dgm:spPr/>
    </dgm:pt>
    <dgm:pt modelId="{6F2879AB-B74C-40C3-8AAD-273F50972F04}" type="pres">
      <dgm:prSet presAssocID="{E16DAECD-CA6C-4102-81D6-345D914105CB}" presName="spacing" presStyleCnt="0"/>
      <dgm:spPr/>
    </dgm:pt>
    <dgm:pt modelId="{CCA70888-55C4-420C-ADFD-0B3366E138E6}" type="pres">
      <dgm:prSet presAssocID="{10F2C65B-8EA8-4D81-A1FE-6C77B5D2EFF9}" presName="linNode" presStyleCnt="0"/>
      <dgm:spPr/>
    </dgm:pt>
    <dgm:pt modelId="{92E35474-CD38-4DD6-B6DD-4145FC3AE607}" type="pres">
      <dgm:prSet presAssocID="{10F2C65B-8EA8-4D81-A1FE-6C77B5D2EFF9}" presName="parentShp" presStyleLbl="node1" presStyleIdx="6" presStyleCnt="11" custScaleX="623368">
        <dgm:presLayoutVars>
          <dgm:bulletEnabled val="1"/>
        </dgm:presLayoutVars>
      </dgm:prSet>
      <dgm:spPr/>
    </dgm:pt>
    <dgm:pt modelId="{4B56358F-3E10-4679-A971-9AA6CDDBFEB3}" type="pres">
      <dgm:prSet presAssocID="{10F2C65B-8EA8-4D81-A1FE-6C77B5D2EFF9}" presName="childShp" presStyleLbl="bgAccFollowNode1" presStyleIdx="6" presStyleCnt="11">
        <dgm:presLayoutVars>
          <dgm:bulletEnabled val="1"/>
        </dgm:presLayoutVars>
      </dgm:prSet>
      <dgm:spPr/>
    </dgm:pt>
    <dgm:pt modelId="{4B7E36B8-AD14-47C7-9B2A-A6F3AC0CE833}" type="pres">
      <dgm:prSet presAssocID="{EE1636DD-9163-42FD-9AD6-DD4A9236C305}" presName="spacing" presStyleCnt="0"/>
      <dgm:spPr/>
    </dgm:pt>
    <dgm:pt modelId="{7E53A332-EC3C-4D51-9A94-F631781E8ECD}" type="pres">
      <dgm:prSet presAssocID="{20427054-4800-4344-9D80-F15C59FBB73D}" presName="linNode" presStyleCnt="0"/>
      <dgm:spPr/>
    </dgm:pt>
    <dgm:pt modelId="{D02E2635-E493-4786-AD28-577D30217EC6}" type="pres">
      <dgm:prSet presAssocID="{20427054-4800-4344-9D80-F15C59FBB73D}" presName="parentShp" presStyleLbl="node1" presStyleIdx="7" presStyleCnt="11" custScaleX="619803">
        <dgm:presLayoutVars>
          <dgm:bulletEnabled val="1"/>
        </dgm:presLayoutVars>
      </dgm:prSet>
      <dgm:spPr/>
    </dgm:pt>
    <dgm:pt modelId="{5DAF59F6-7FE4-4A69-AA41-5A63E2E69B14}" type="pres">
      <dgm:prSet presAssocID="{20427054-4800-4344-9D80-F15C59FBB73D}" presName="childShp" presStyleLbl="bgAccFollowNode1" presStyleIdx="7" presStyleCnt="11">
        <dgm:presLayoutVars>
          <dgm:bulletEnabled val="1"/>
        </dgm:presLayoutVars>
      </dgm:prSet>
      <dgm:spPr/>
    </dgm:pt>
    <dgm:pt modelId="{B7886A88-94D5-415E-A241-37717787E7F6}" type="pres">
      <dgm:prSet presAssocID="{10B666D5-ED7A-403D-8DA3-20E5E5466CF2}" presName="spacing" presStyleCnt="0"/>
      <dgm:spPr/>
    </dgm:pt>
    <dgm:pt modelId="{19110413-6DFE-47AE-B50C-7C1DCECF3A3B}" type="pres">
      <dgm:prSet presAssocID="{2147343E-CE16-4938-A3EA-11920C81F272}" presName="linNode" presStyleCnt="0"/>
      <dgm:spPr/>
    </dgm:pt>
    <dgm:pt modelId="{5CA2D869-C7A4-4FF3-893C-C74007D14CAA}" type="pres">
      <dgm:prSet presAssocID="{2147343E-CE16-4938-A3EA-11920C81F272}" presName="parentShp" presStyleLbl="node1" presStyleIdx="8" presStyleCnt="11" custScaleX="243416">
        <dgm:presLayoutVars>
          <dgm:bulletEnabled val="1"/>
        </dgm:presLayoutVars>
      </dgm:prSet>
      <dgm:spPr/>
    </dgm:pt>
    <dgm:pt modelId="{C1B6F5E5-BD8C-4286-8DC1-2BCD6081DECD}" type="pres">
      <dgm:prSet presAssocID="{2147343E-CE16-4938-A3EA-11920C81F272}" presName="childShp" presStyleLbl="bgAccFollowNode1" presStyleIdx="8" presStyleCnt="11" custScaleX="39165">
        <dgm:presLayoutVars>
          <dgm:bulletEnabled val="1"/>
        </dgm:presLayoutVars>
      </dgm:prSet>
      <dgm:spPr/>
    </dgm:pt>
    <dgm:pt modelId="{D0FF92EC-9CE3-4AA3-8D48-0A4CB3A903F3}" type="pres">
      <dgm:prSet presAssocID="{1D3B2553-FF1E-40B7-A4E6-36CADD8B2DCD}" presName="spacing" presStyleCnt="0"/>
      <dgm:spPr/>
    </dgm:pt>
    <dgm:pt modelId="{0B3FD565-4479-4ED4-B02F-5DF9C382C442}" type="pres">
      <dgm:prSet presAssocID="{25965A61-1710-40FF-B00E-457FFACEC1F8}" presName="linNode" presStyleCnt="0"/>
      <dgm:spPr/>
    </dgm:pt>
    <dgm:pt modelId="{ABF994CA-8386-439A-A8D4-F51F956E9725}" type="pres">
      <dgm:prSet presAssocID="{25965A61-1710-40FF-B00E-457FFACEC1F8}" presName="parentShp" presStyleLbl="node1" presStyleIdx="9" presStyleCnt="11" custScaleX="619803" custLinFactNeighborX="-2417" custLinFactNeighborY="-729">
        <dgm:presLayoutVars>
          <dgm:bulletEnabled val="1"/>
        </dgm:presLayoutVars>
      </dgm:prSet>
      <dgm:spPr/>
    </dgm:pt>
    <dgm:pt modelId="{96F4654A-B960-488C-9E4A-E1A70A34BA47}" type="pres">
      <dgm:prSet presAssocID="{25965A61-1710-40FF-B00E-457FFACEC1F8}" presName="childShp" presStyleLbl="bgAccFollowNode1" presStyleIdx="9" presStyleCnt="11" custLinFactNeighborX="353" custLinFactNeighborY="1350">
        <dgm:presLayoutVars>
          <dgm:bulletEnabled val="1"/>
        </dgm:presLayoutVars>
      </dgm:prSet>
      <dgm:spPr/>
    </dgm:pt>
    <dgm:pt modelId="{2EADD090-9EA6-4117-9E67-68C8D988668B}" type="pres">
      <dgm:prSet presAssocID="{BED16663-4EE9-4DF3-B048-50FEB0DEA330}" presName="spacing" presStyleCnt="0"/>
      <dgm:spPr/>
    </dgm:pt>
    <dgm:pt modelId="{211B7DC2-A0A3-47BB-938E-5969E734AABE}" type="pres">
      <dgm:prSet presAssocID="{0772DC1F-2630-407F-91AF-6721C5218378}" presName="linNode" presStyleCnt="0"/>
      <dgm:spPr/>
    </dgm:pt>
    <dgm:pt modelId="{4EEFD2BE-DFED-47BA-A99D-3BCDEF66920D}" type="pres">
      <dgm:prSet presAssocID="{0772DC1F-2630-407F-91AF-6721C5218378}" presName="parentShp" presStyleLbl="node1" presStyleIdx="10" presStyleCnt="11" custScaleX="626879">
        <dgm:presLayoutVars>
          <dgm:bulletEnabled val="1"/>
        </dgm:presLayoutVars>
      </dgm:prSet>
      <dgm:spPr/>
    </dgm:pt>
    <dgm:pt modelId="{1BC10BD5-C2D7-4AE7-8304-04FB7432E3E8}" type="pres">
      <dgm:prSet presAssocID="{0772DC1F-2630-407F-91AF-6721C5218378}" presName="childShp" presStyleLbl="bgAccFollowNode1" presStyleIdx="10" presStyleCnt="11">
        <dgm:presLayoutVars>
          <dgm:bulletEnabled val="1"/>
        </dgm:presLayoutVars>
      </dgm:prSet>
      <dgm:spPr/>
    </dgm:pt>
  </dgm:ptLst>
  <dgm:cxnLst>
    <dgm:cxn modelId="{0A27C909-35F7-445D-9349-7657799A2020}" srcId="{ED1CA819-EAD9-4BB7-AD81-2AEA9D27DFAE}" destId="{287A4DFC-AE50-4135-A68A-3763B67238A5}" srcOrd="0" destOrd="0" parTransId="{6997E5D9-41C3-4347-BB04-9140D248BB09}" sibTransId="{698863E8-5D32-4DBD-83AE-99414300DA54}"/>
    <dgm:cxn modelId="{C7DC5329-4F2C-49CD-AA3A-E38BFE47A764}" type="presOf" srcId="{10F2C65B-8EA8-4D81-A1FE-6C77B5D2EFF9}" destId="{92E35474-CD38-4DD6-B6DD-4145FC3AE607}" srcOrd="0" destOrd="0" presId="urn:microsoft.com/office/officeart/2005/8/layout/vList6"/>
    <dgm:cxn modelId="{C7C87B3A-5ECB-415A-98D0-B1F0E1EB2DCB}" srcId="{25965A61-1710-40FF-B00E-457FFACEC1F8}" destId="{E8172CC3-E6E9-4FE2-8A42-99BE2A4CF1B0}" srcOrd="0" destOrd="0" parTransId="{31A2B715-3AAB-4B6F-9EF3-623BB0D9400D}" sibTransId="{CF9027B1-E47B-4AA5-BFD2-A09CB9AC2679}"/>
    <dgm:cxn modelId="{3EE8693E-570F-4286-9B01-7BF1E221519B}" srcId="{ED1CA819-EAD9-4BB7-AD81-2AEA9D27DFAE}" destId="{6312EE28-3224-45E8-B9A3-4F50EBEF35CB}" srcOrd="2" destOrd="0" parTransId="{A0FD8696-B94C-430A-B0BC-3115317C19DB}" sibTransId="{C93DC4E8-F341-4794-8329-FDC20445CD41}"/>
    <dgm:cxn modelId="{21E43D40-0564-4BEB-8B8C-75D8384C003D}" type="presOf" srcId="{1701272F-8397-4391-B79E-DD5E2F479275}" destId="{4182B361-101C-4D5A-9FB5-4C1CE4EBA820}" srcOrd="0" destOrd="0" presId="urn:microsoft.com/office/officeart/2005/8/layout/vList6"/>
    <dgm:cxn modelId="{BB1A9E5C-06F4-462A-B7EB-33D183489432}" type="presOf" srcId="{8258E66E-E1CF-449F-B340-F21EA3527EB2}" destId="{0A3E0CEC-F1D9-4637-9A76-9AEB5F90C5B5}" srcOrd="0" destOrd="0" presId="urn:microsoft.com/office/officeart/2005/8/layout/vList6"/>
    <dgm:cxn modelId="{8EAF725E-F3A1-49CE-9608-887C0C884B37}" type="presOf" srcId="{8527711B-0900-4CC1-9DA7-05531CD06B38}" destId="{3B8611F3-252F-493C-A393-B432D500D984}" srcOrd="0" destOrd="0" presId="urn:microsoft.com/office/officeart/2005/8/layout/vList6"/>
    <dgm:cxn modelId="{0C241E5F-AA68-42CD-9480-E02CBAAF407F}" srcId="{287A4DFC-AE50-4135-A68A-3763B67238A5}" destId="{D9E9446B-B090-4D9D-8696-137A7C85405B}" srcOrd="0" destOrd="0" parTransId="{77FD934A-9EBF-49FD-A46C-FB6F46E448FE}" sibTransId="{4DC13BE7-C57F-4F26-948D-D7ED314F75B8}"/>
    <dgm:cxn modelId="{6E87735F-1D63-4432-84BE-1703D64DB825}" srcId="{ED1CA819-EAD9-4BB7-AD81-2AEA9D27DFAE}" destId="{3C46F00A-319A-4260-9F4B-B033EE902407}" srcOrd="5" destOrd="0" parTransId="{DC6C77E1-2C7C-4BB1-91C2-DE709B040249}" sibTransId="{E16DAECD-CA6C-4102-81D6-345D914105CB}"/>
    <dgm:cxn modelId="{B5130B66-DEF1-456C-8798-B48F36290E55}" srcId="{ED1CA819-EAD9-4BB7-AD81-2AEA9D27DFAE}" destId="{10F2C65B-8EA8-4D81-A1FE-6C77B5D2EFF9}" srcOrd="6" destOrd="0" parTransId="{40958F7E-45B8-4A3F-831A-5C7911CDB3F9}" sibTransId="{EE1636DD-9163-42FD-9AD6-DD4A9236C305}"/>
    <dgm:cxn modelId="{16DAD648-FE44-417D-8180-DDDBB5187A63}" srcId="{10F2C65B-8EA8-4D81-A1FE-6C77B5D2EFF9}" destId="{8F038F9D-F851-40CA-865E-88E9E9D6E27B}" srcOrd="0" destOrd="0" parTransId="{FD641100-9305-4B51-A144-D488781812B8}" sibTransId="{587F5039-8270-47ED-8863-90F8954F80F8}"/>
    <dgm:cxn modelId="{66714C6A-E048-4884-9B81-2906417D728F}" type="presOf" srcId="{BDC9F50E-DE75-408D-9489-1AF92C22BD2E}" destId="{15AD3481-FECF-4448-B70D-B55CEEA81BC2}" srcOrd="0" destOrd="0" presId="urn:microsoft.com/office/officeart/2005/8/layout/vList6"/>
    <dgm:cxn modelId="{AC4EBE6A-2DBB-44E1-B8EB-2C83CDB23C73}" srcId="{ED1CA819-EAD9-4BB7-AD81-2AEA9D27DFAE}" destId="{25965A61-1710-40FF-B00E-457FFACEC1F8}" srcOrd="9" destOrd="0" parTransId="{FEC1565E-DACC-499D-94C8-10C29AFD3CD7}" sibTransId="{BED16663-4EE9-4DF3-B048-50FEB0DEA330}"/>
    <dgm:cxn modelId="{0B2B8D50-C6B4-4935-90EC-C57CA7349678}" type="presOf" srcId="{3C46F00A-319A-4260-9F4B-B033EE902407}" destId="{735FB7C5-F521-4FAF-A51A-CD7523C4738F}" srcOrd="0" destOrd="0" presId="urn:microsoft.com/office/officeart/2005/8/layout/vList6"/>
    <dgm:cxn modelId="{CFC64151-89B8-4178-A0BF-A5644D3E2E5E}" type="presOf" srcId="{287A4DFC-AE50-4135-A68A-3763B67238A5}" destId="{04D513D8-A6E3-4A51-90FD-4E32983AA0B0}" srcOrd="0" destOrd="0" presId="urn:microsoft.com/office/officeart/2005/8/layout/vList6"/>
    <dgm:cxn modelId="{3526D871-0655-456C-85D4-615D30D85F55}" srcId="{8258E66E-E1CF-449F-B340-F21EA3527EB2}" destId="{BDC9F50E-DE75-408D-9489-1AF92C22BD2E}" srcOrd="0" destOrd="0" parTransId="{E1B51BD3-96EE-405B-A4F6-8180CC400DE4}" sibTransId="{9981C036-8800-4CC4-867C-8EEE1CE29A4F}"/>
    <dgm:cxn modelId="{D7923774-3ADA-43AA-8532-F9F908DD85C6}" type="presOf" srcId="{D9E9446B-B090-4D9D-8696-137A7C85405B}" destId="{F5CD15D9-7982-4CA5-A3A4-384DBDCD0A19}" srcOrd="0" destOrd="0" presId="urn:microsoft.com/office/officeart/2005/8/layout/vList6"/>
    <dgm:cxn modelId="{DEB03259-D6D7-474D-A02D-D26479C0E877}" type="presOf" srcId="{CB8D7C43-3BB4-43FC-92ED-6846442750AA}" destId="{534637B8-3288-4D18-8C4C-E08F9F502334}" srcOrd="0" destOrd="0" presId="urn:microsoft.com/office/officeart/2005/8/layout/vList6"/>
    <dgm:cxn modelId="{B393DD79-CD65-4F49-A1AD-494BF34140FD}" srcId="{ED1CA819-EAD9-4BB7-AD81-2AEA9D27DFAE}" destId="{CB8D7C43-3BB4-43FC-92ED-6846442750AA}" srcOrd="3" destOrd="0" parTransId="{243BBAC6-FEA7-4328-90DA-5C0381286E5F}" sibTransId="{FC0007F3-EA03-4C01-B414-A08B44F676C9}"/>
    <dgm:cxn modelId="{47BEA382-0564-48AC-9FBF-E128E52DDEA2}" srcId="{2147343E-CE16-4938-A3EA-11920C81F272}" destId="{FE3179CB-ECAE-4507-86D2-FDBE7E467615}" srcOrd="0" destOrd="0" parTransId="{06ED53AA-90A7-401B-AEA3-ADFA03AFDE0C}" sibTransId="{A8980FCB-72BE-43D2-A860-078C9BC2ED3E}"/>
    <dgm:cxn modelId="{18FC9987-EFBC-4A0F-8DA5-794E9E658AE9}" srcId="{20427054-4800-4344-9D80-F15C59FBB73D}" destId="{8AFAB845-F362-4F9E-BB27-3EAF6253FFCE}" srcOrd="0" destOrd="0" parTransId="{8EED1585-BA03-43DC-9559-A2D1345CF511}" sibTransId="{6A979CB7-D3EB-4CF8-9A73-C1004B95AC23}"/>
    <dgm:cxn modelId="{667F978D-D476-4690-96CC-9D07969DDB24}" srcId="{6312EE28-3224-45E8-B9A3-4F50EBEF35CB}" destId="{4B4AB0FB-C9F9-484F-9F4A-03016FB0267A}" srcOrd="0" destOrd="0" parTransId="{B5B3E727-5DD8-4A92-BF89-6E61640CF531}" sibTransId="{1299848C-1F2F-470A-B5AB-F56688807284}"/>
    <dgm:cxn modelId="{15824A8E-EA04-4C95-813E-48C283A9E271}" srcId="{DE1B5E7B-BA0E-46DB-8C47-1FC56269CCA2}" destId="{03980195-E1CC-4920-946F-85B5B7D91A47}" srcOrd="0" destOrd="0" parTransId="{8BD37394-8E78-411D-B0CE-F8C175B5AB8C}" sibTransId="{E2FD4E90-6424-423C-ADD2-76CE9D89E4E1}"/>
    <dgm:cxn modelId="{ECA8A28F-919A-4D2D-9BE5-BA89B25F029B}" type="presOf" srcId="{E8172CC3-E6E9-4FE2-8A42-99BE2A4CF1B0}" destId="{96F4654A-B960-488C-9E4A-E1A70A34BA47}" srcOrd="0" destOrd="0" presId="urn:microsoft.com/office/officeart/2005/8/layout/vList6"/>
    <dgm:cxn modelId="{69FF859C-8659-40FC-BF6C-4804171A3E44}" type="presOf" srcId="{0809F995-C970-4A17-9334-88F7441C6000}" destId="{1BC10BD5-C2D7-4AE7-8304-04FB7432E3E8}" srcOrd="0" destOrd="0" presId="urn:microsoft.com/office/officeart/2005/8/layout/vList6"/>
    <dgm:cxn modelId="{044CB2A1-12B0-4BE6-9CB7-51557F3E1296}" type="presOf" srcId="{20427054-4800-4344-9D80-F15C59FBB73D}" destId="{D02E2635-E493-4786-AD28-577D30217EC6}" srcOrd="0" destOrd="0" presId="urn:microsoft.com/office/officeart/2005/8/layout/vList6"/>
    <dgm:cxn modelId="{284AA1A2-9799-440A-905B-EF7188AE07B8}" srcId="{ED1CA819-EAD9-4BB7-AD81-2AEA9D27DFAE}" destId="{0772DC1F-2630-407F-91AF-6721C5218378}" srcOrd="10" destOrd="0" parTransId="{1A90F862-53F2-4615-B065-AE81810AF4FE}" sibTransId="{06F5120C-A752-4657-8C78-FD5438EE68DE}"/>
    <dgm:cxn modelId="{AC3AF5A6-B310-4F82-B618-CA9B9F462D88}" type="presOf" srcId="{2147343E-CE16-4938-A3EA-11920C81F272}" destId="{5CA2D869-C7A4-4FF3-893C-C74007D14CAA}" srcOrd="0" destOrd="0" presId="urn:microsoft.com/office/officeart/2005/8/layout/vList6"/>
    <dgm:cxn modelId="{55C4C9B7-775A-49FD-97F1-8C251E5737A6}" type="presOf" srcId="{6312EE28-3224-45E8-B9A3-4F50EBEF35CB}" destId="{C8591E40-1794-4871-B417-5EB0CA44D219}" srcOrd="0" destOrd="0" presId="urn:microsoft.com/office/officeart/2005/8/layout/vList6"/>
    <dgm:cxn modelId="{D8054BB9-BC6F-4631-BD77-3A943AB3F29C}" srcId="{3C46F00A-319A-4260-9F4B-B033EE902407}" destId="{8527711B-0900-4CC1-9DA7-05531CD06B38}" srcOrd="0" destOrd="0" parTransId="{0AA7C8DE-B682-4E52-A30C-F725780DE4B1}" sibTransId="{32DC3878-B476-4965-A134-F019DCC5BEAF}"/>
    <dgm:cxn modelId="{C264CCBA-B362-4B76-812D-8647980CDC1C}" type="presOf" srcId="{DE1B5E7B-BA0E-46DB-8C47-1FC56269CCA2}" destId="{DE665482-3E71-4E44-B30F-8F6BB545326F}" srcOrd="0" destOrd="0" presId="urn:microsoft.com/office/officeart/2005/8/layout/vList6"/>
    <dgm:cxn modelId="{5D4FB4BD-44DE-466C-84E2-090EDCC6F471}" type="presOf" srcId="{FE3179CB-ECAE-4507-86D2-FDBE7E467615}" destId="{C1B6F5E5-BD8C-4286-8DC1-2BCD6081DECD}" srcOrd="0" destOrd="0" presId="urn:microsoft.com/office/officeart/2005/8/layout/vList6"/>
    <dgm:cxn modelId="{7808A1BE-19F6-4BBF-BE80-0315C7713154}" srcId="{ED1CA819-EAD9-4BB7-AD81-2AEA9D27DFAE}" destId="{20427054-4800-4344-9D80-F15C59FBB73D}" srcOrd="7" destOrd="0" parTransId="{CCC7CC69-A292-4E1D-8A91-9FFF047570DA}" sibTransId="{10B666D5-ED7A-403D-8DA3-20E5E5466CF2}"/>
    <dgm:cxn modelId="{0F8938BF-0CA9-4E93-9871-241183D25A4C}" type="presOf" srcId="{8F038F9D-F851-40CA-865E-88E9E9D6E27B}" destId="{4B56358F-3E10-4679-A971-9AA6CDDBFEB3}" srcOrd="0" destOrd="0" presId="urn:microsoft.com/office/officeart/2005/8/layout/vList6"/>
    <dgm:cxn modelId="{B041A2BF-FEF7-48A3-AA8F-EDE0622137CD}" srcId="{ED1CA819-EAD9-4BB7-AD81-2AEA9D27DFAE}" destId="{2147343E-CE16-4938-A3EA-11920C81F272}" srcOrd="8" destOrd="0" parTransId="{CD846CDF-2152-4FFD-9B8A-7FEC9304C2A8}" sibTransId="{1D3B2553-FF1E-40B7-A4E6-36CADD8B2DCD}"/>
    <dgm:cxn modelId="{B696FBCA-08FE-4F1C-B791-0601A10B4CBA}" type="presOf" srcId="{03980195-E1CC-4920-946F-85B5B7D91A47}" destId="{13BF77F2-B86D-4321-B7FE-BD1B7E08D753}" srcOrd="0" destOrd="0" presId="urn:microsoft.com/office/officeart/2005/8/layout/vList6"/>
    <dgm:cxn modelId="{354B93D8-2B50-4905-A5DD-F41E6E1F65C2}" srcId="{0772DC1F-2630-407F-91AF-6721C5218378}" destId="{0809F995-C970-4A17-9334-88F7441C6000}" srcOrd="0" destOrd="0" parTransId="{35D8D5A5-3A94-4C6D-801F-511F0BAC34F0}" sibTransId="{2B1B8A0F-C245-4B65-A826-E7D227FEAF65}"/>
    <dgm:cxn modelId="{AFCCF1DA-A4BC-425C-82A6-BA3E52947263}" srcId="{CB8D7C43-3BB4-43FC-92ED-6846442750AA}" destId="{1701272F-8397-4391-B79E-DD5E2F479275}" srcOrd="0" destOrd="0" parTransId="{2805D139-19BD-4705-9D88-2A1802A02B82}" sibTransId="{EBA5EC08-53D5-4BB0-9B86-84EDD0A8F19B}"/>
    <dgm:cxn modelId="{210D86DE-D07A-4B56-870A-89381962FFC5}" srcId="{ED1CA819-EAD9-4BB7-AD81-2AEA9D27DFAE}" destId="{8258E66E-E1CF-449F-B340-F21EA3527EB2}" srcOrd="4" destOrd="0" parTransId="{31E480F5-3A0A-4AB4-A69F-5C547B6C00E3}" sibTransId="{BFF17CCE-3FDA-4080-B375-6015E0C65850}"/>
    <dgm:cxn modelId="{2201E2E4-2370-4317-951C-323D5F52BA07}" type="presOf" srcId="{25965A61-1710-40FF-B00E-457FFACEC1F8}" destId="{ABF994CA-8386-439A-A8D4-F51F956E9725}" srcOrd="0" destOrd="0" presId="urn:microsoft.com/office/officeart/2005/8/layout/vList6"/>
    <dgm:cxn modelId="{D7757DED-487B-4F69-857C-A27E39306F1B}" type="presOf" srcId="{4B4AB0FB-C9F9-484F-9F4A-03016FB0267A}" destId="{A9B5D913-2460-43E2-83EF-63E0FE833906}" srcOrd="0" destOrd="0" presId="urn:microsoft.com/office/officeart/2005/8/layout/vList6"/>
    <dgm:cxn modelId="{38D637F0-7D18-46FB-B2D9-9376371C3F11}" srcId="{ED1CA819-EAD9-4BB7-AD81-2AEA9D27DFAE}" destId="{DE1B5E7B-BA0E-46DB-8C47-1FC56269CCA2}" srcOrd="1" destOrd="0" parTransId="{F5A36D33-AB83-4B5E-9DD1-5F455835BF65}" sibTransId="{4083B9E7-F034-429A-9F6E-4B2EAD4B61BF}"/>
    <dgm:cxn modelId="{E9F570F9-C98C-44B5-A732-D90835CB846B}" type="presOf" srcId="{8AFAB845-F362-4F9E-BB27-3EAF6253FFCE}" destId="{5DAF59F6-7FE4-4A69-AA41-5A63E2E69B14}" srcOrd="0" destOrd="0" presId="urn:microsoft.com/office/officeart/2005/8/layout/vList6"/>
    <dgm:cxn modelId="{5481F0FA-D544-4FFC-A235-0FF5E9FE967B}" type="presOf" srcId="{ED1CA819-EAD9-4BB7-AD81-2AEA9D27DFAE}" destId="{58416939-2AE1-49E3-BE40-864BB3162BA6}" srcOrd="0" destOrd="0" presId="urn:microsoft.com/office/officeart/2005/8/layout/vList6"/>
    <dgm:cxn modelId="{2059FAFE-1F76-4C4E-AF8C-504B86EF3F9E}" type="presOf" srcId="{0772DC1F-2630-407F-91AF-6721C5218378}" destId="{4EEFD2BE-DFED-47BA-A99D-3BCDEF66920D}" srcOrd="0" destOrd="0" presId="urn:microsoft.com/office/officeart/2005/8/layout/vList6"/>
    <dgm:cxn modelId="{06522831-D4F3-4B1C-85EF-153BDEF37CFC}" type="presParOf" srcId="{58416939-2AE1-49E3-BE40-864BB3162BA6}" destId="{4D3DDD18-8352-4A0A-9060-D775E2FC87C4}" srcOrd="0" destOrd="0" presId="urn:microsoft.com/office/officeart/2005/8/layout/vList6"/>
    <dgm:cxn modelId="{CCE18319-DC28-4663-B501-B549F5DFB5CD}" type="presParOf" srcId="{4D3DDD18-8352-4A0A-9060-D775E2FC87C4}" destId="{04D513D8-A6E3-4A51-90FD-4E32983AA0B0}" srcOrd="0" destOrd="0" presId="urn:microsoft.com/office/officeart/2005/8/layout/vList6"/>
    <dgm:cxn modelId="{0E45AD7E-2A35-464D-BE33-08422E5342F8}" type="presParOf" srcId="{4D3DDD18-8352-4A0A-9060-D775E2FC87C4}" destId="{F5CD15D9-7982-4CA5-A3A4-384DBDCD0A19}" srcOrd="1" destOrd="0" presId="urn:microsoft.com/office/officeart/2005/8/layout/vList6"/>
    <dgm:cxn modelId="{61BB4D54-E396-487D-8018-133D29BC3FE7}" type="presParOf" srcId="{58416939-2AE1-49E3-BE40-864BB3162BA6}" destId="{C49191A1-DA42-4B8C-8791-BB750F798F98}" srcOrd="1" destOrd="0" presId="urn:microsoft.com/office/officeart/2005/8/layout/vList6"/>
    <dgm:cxn modelId="{A830E24F-6775-4AE7-BA83-DAA5D3BF5C7D}" type="presParOf" srcId="{58416939-2AE1-49E3-BE40-864BB3162BA6}" destId="{7ED679B7-7B61-4EDC-875B-6ACF851C1D9C}" srcOrd="2" destOrd="0" presId="urn:microsoft.com/office/officeart/2005/8/layout/vList6"/>
    <dgm:cxn modelId="{96E942C2-B2F5-4A5B-B411-9C2B218EDC0C}" type="presParOf" srcId="{7ED679B7-7B61-4EDC-875B-6ACF851C1D9C}" destId="{DE665482-3E71-4E44-B30F-8F6BB545326F}" srcOrd="0" destOrd="0" presId="urn:microsoft.com/office/officeart/2005/8/layout/vList6"/>
    <dgm:cxn modelId="{E62E73EA-39DD-4558-83BA-4BDE2C11FC95}" type="presParOf" srcId="{7ED679B7-7B61-4EDC-875B-6ACF851C1D9C}" destId="{13BF77F2-B86D-4321-B7FE-BD1B7E08D753}" srcOrd="1" destOrd="0" presId="urn:microsoft.com/office/officeart/2005/8/layout/vList6"/>
    <dgm:cxn modelId="{3782ECC1-7C05-4DBE-A89A-3F72C88F4976}" type="presParOf" srcId="{58416939-2AE1-49E3-BE40-864BB3162BA6}" destId="{54806429-4ED4-4518-8E89-B6C2A6A4A163}" srcOrd="3" destOrd="0" presId="urn:microsoft.com/office/officeart/2005/8/layout/vList6"/>
    <dgm:cxn modelId="{7F6D5B02-D203-4611-BBF2-1B40B899A81D}" type="presParOf" srcId="{58416939-2AE1-49E3-BE40-864BB3162BA6}" destId="{7E97EA38-3AAF-40B6-B412-B35502A2AA25}" srcOrd="4" destOrd="0" presId="urn:microsoft.com/office/officeart/2005/8/layout/vList6"/>
    <dgm:cxn modelId="{8530FF5D-6E02-48B9-9177-BA8738653449}" type="presParOf" srcId="{7E97EA38-3AAF-40B6-B412-B35502A2AA25}" destId="{C8591E40-1794-4871-B417-5EB0CA44D219}" srcOrd="0" destOrd="0" presId="urn:microsoft.com/office/officeart/2005/8/layout/vList6"/>
    <dgm:cxn modelId="{063EE0DE-522A-4F8D-A373-A41E5D4000C8}" type="presParOf" srcId="{7E97EA38-3AAF-40B6-B412-B35502A2AA25}" destId="{A9B5D913-2460-43E2-83EF-63E0FE833906}" srcOrd="1" destOrd="0" presId="urn:microsoft.com/office/officeart/2005/8/layout/vList6"/>
    <dgm:cxn modelId="{B1EEB825-34DF-410C-8D25-8F5D5AD92097}" type="presParOf" srcId="{58416939-2AE1-49E3-BE40-864BB3162BA6}" destId="{1C4E6EB2-C069-47AF-8519-3DA1FE1A51F0}" srcOrd="5" destOrd="0" presId="urn:microsoft.com/office/officeart/2005/8/layout/vList6"/>
    <dgm:cxn modelId="{2B9DCB9D-0443-4AF5-ABE4-62665AB8E75D}" type="presParOf" srcId="{58416939-2AE1-49E3-BE40-864BB3162BA6}" destId="{8A1E75E9-EF4A-43B4-8FFD-60C440108191}" srcOrd="6" destOrd="0" presId="urn:microsoft.com/office/officeart/2005/8/layout/vList6"/>
    <dgm:cxn modelId="{5D02BB1B-8711-40DF-9934-961B683AC36D}" type="presParOf" srcId="{8A1E75E9-EF4A-43B4-8FFD-60C440108191}" destId="{534637B8-3288-4D18-8C4C-E08F9F502334}" srcOrd="0" destOrd="0" presId="urn:microsoft.com/office/officeart/2005/8/layout/vList6"/>
    <dgm:cxn modelId="{8DDB0ABF-546D-42E4-B137-203790E55C9D}" type="presParOf" srcId="{8A1E75E9-EF4A-43B4-8FFD-60C440108191}" destId="{4182B361-101C-4D5A-9FB5-4C1CE4EBA820}" srcOrd="1" destOrd="0" presId="urn:microsoft.com/office/officeart/2005/8/layout/vList6"/>
    <dgm:cxn modelId="{79AD1606-FC0B-43B3-804C-6C4360514E06}" type="presParOf" srcId="{58416939-2AE1-49E3-BE40-864BB3162BA6}" destId="{580ED3D4-1F24-49E0-9639-A11A1DDB1495}" srcOrd="7" destOrd="0" presId="urn:microsoft.com/office/officeart/2005/8/layout/vList6"/>
    <dgm:cxn modelId="{5D17EC4D-6821-4F4A-BBFB-723B7F1FEC52}" type="presParOf" srcId="{58416939-2AE1-49E3-BE40-864BB3162BA6}" destId="{597DAE68-2F2A-4E2D-884C-4E382674A1FE}" srcOrd="8" destOrd="0" presId="urn:microsoft.com/office/officeart/2005/8/layout/vList6"/>
    <dgm:cxn modelId="{E40D4089-0C73-483F-A061-6409C33F24E3}" type="presParOf" srcId="{597DAE68-2F2A-4E2D-884C-4E382674A1FE}" destId="{0A3E0CEC-F1D9-4637-9A76-9AEB5F90C5B5}" srcOrd="0" destOrd="0" presId="urn:microsoft.com/office/officeart/2005/8/layout/vList6"/>
    <dgm:cxn modelId="{23D89A5E-85DC-4F18-B50A-B3EE69784566}" type="presParOf" srcId="{597DAE68-2F2A-4E2D-884C-4E382674A1FE}" destId="{15AD3481-FECF-4448-B70D-B55CEEA81BC2}" srcOrd="1" destOrd="0" presId="urn:microsoft.com/office/officeart/2005/8/layout/vList6"/>
    <dgm:cxn modelId="{5EA3E721-1C7A-42D6-BD97-6BA0BAFFD824}" type="presParOf" srcId="{58416939-2AE1-49E3-BE40-864BB3162BA6}" destId="{02FA4B31-A044-4509-BA8D-9CBDDBBDC97F}" srcOrd="9" destOrd="0" presId="urn:microsoft.com/office/officeart/2005/8/layout/vList6"/>
    <dgm:cxn modelId="{244FBDE9-FA2D-43CC-A662-512A326F02FF}" type="presParOf" srcId="{58416939-2AE1-49E3-BE40-864BB3162BA6}" destId="{C2CC5FB1-6756-4311-93B9-CB517A8F4259}" srcOrd="10" destOrd="0" presId="urn:microsoft.com/office/officeart/2005/8/layout/vList6"/>
    <dgm:cxn modelId="{F042A8D9-3729-4320-9524-16FAC97CECE0}" type="presParOf" srcId="{C2CC5FB1-6756-4311-93B9-CB517A8F4259}" destId="{735FB7C5-F521-4FAF-A51A-CD7523C4738F}" srcOrd="0" destOrd="0" presId="urn:microsoft.com/office/officeart/2005/8/layout/vList6"/>
    <dgm:cxn modelId="{EC0CCD74-F1D5-436C-826A-D8630BD4893F}" type="presParOf" srcId="{C2CC5FB1-6756-4311-93B9-CB517A8F4259}" destId="{3B8611F3-252F-493C-A393-B432D500D984}" srcOrd="1" destOrd="0" presId="urn:microsoft.com/office/officeart/2005/8/layout/vList6"/>
    <dgm:cxn modelId="{765D71C3-6CC0-4FA3-94D6-3C522F18715D}" type="presParOf" srcId="{58416939-2AE1-49E3-BE40-864BB3162BA6}" destId="{6F2879AB-B74C-40C3-8AAD-273F50972F04}" srcOrd="11" destOrd="0" presId="urn:microsoft.com/office/officeart/2005/8/layout/vList6"/>
    <dgm:cxn modelId="{942E0DA1-7272-4713-83AF-E9B045F96601}" type="presParOf" srcId="{58416939-2AE1-49E3-BE40-864BB3162BA6}" destId="{CCA70888-55C4-420C-ADFD-0B3366E138E6}" srcOrd="12" destOrd="0" presId="urn:microsoft.com/office/officeart/2005/8/layout/vList6"/>
    <dgm:cxn modelId="{FDAC87D9-FAF1-456C-A985-75681A05EC5C}" type="presParOf" srcId="{CCA70888-55C4-420C-ADFD-0B3366E138E6}" destId="{92E35474-CD38-4DD6-B6DD-4145FC3AE607}" srcOrd="0" destOrd="0" presId="urn:microsoft.com/office/officeart/2005/8/layout/vList6"/>
    <dgm:cxn modelId="{16843B58-5A1A-4C6F-B335-018CE45F77F2}" type="presParOf" srcId="{CCA70888-55C4-420C-ADFD-0B3366E138E6}" destId="{4B56358F-3E10-4679-A971-9AA6CDDBFEB3}" srcOrd="1" destOrd="0" presId="urn:microsoft.com/office/officeart/2005/8/layout/vList6"/>
    <dgm:cxn modelId="{300E82CD-1C0D-48BC-9740-3C633A32A765}" type="presParOf" srcId="{58416939-2AE1-49E3-BE40-864BB3162BA6}" destId="{4B7E36B8-AD14-47C7-9B2A-A6F3AC0CE833}" srcOrd="13" destOrd="0" presId="urn:microsoft.com/office/officeart/2005/8/layout/vList6"/>
    <dgm:cxn modelId="{FECF9D33-B2B7-463C-B669-1070282C2745}" type="presParOf" srcId="{58416939-2AE1-49E3-BE40-864BB3162BA6}" destId="{7E53A332-EC3C-4D51-9A94-F631781E8ECD}" srcOrd="14" destOrd="0" presId="urn:microsoft.com/office/officeart/2005/8/layout/vList6"/>
    <dgm:cxn modelId="{3F41A2DA-35F1-496E-90B0-E0330837E1B2}" type="presParOf" srcId="{7E53A332-EC3C-4D51-9A94-F631781E8ECD}" destId="{D02E2635-E493-4786-AD28-577D30217EC6}" srcOrd="0" destOrd="0" presId="urn:microsoft.com/office/officeart/2005/8/layout/vList6"/>
    <dgm:cxn modelId="{5C3E5191-124F-451F-8DE3-12814713FEFD}" type="presParOf" srcId="{7E53A332-EC3C-4D51-9A94-F631781E8ECD}" destId="{5DAF59F6-7FE4-4A69-AA41-5A63E2E69B14}" srcOrd="1" destOrd="0" presId="urn:microsoft.com/office/officeart/2005/8/layout/vList6"/>
    <dgm:cxn modelId="{CD4C4392-A18D-4468-BFF2-FE0830732379}" type="presParOf" srcId="{58416939-2AE1-49E3-BE40-864BB3162BA6}" destId="{B7886A88-94D5-415E-A241-37717787E7F6}" srcOrd="15" destOrd="0" presId="urn:microsoft.com/office/officeart/2005/8/layout/vList6"/>
    <dgm:cxn modelId="{684FDB84-ECE2-420B-9E2C-5374F3C8F5B1}" type="presParOf" srcId="{58416939-2AE1-49E3-BE40-864BB3162BA6}" destId="{19110413-6DFE-47AE-B50C-7C1DCECF3A3B}" srcOrd="16" destOrd="0" presId="urn:microsoft.com/office/officeart/2005/8/layout/vList6"/>
    <dgm:cxn modelId="{63C73E7B-B7A4-4690-8380-F5D21D5C3A84}" type="presParOf" srcId="{19110413-6DFE-47AE-B50C-7C1DCECF3A3B}" destId="{5CA2D869-C7A4-4FF3-893C-C74007D14CAA}" srcOrd="0" destOrd="0" presId="urn:microsoft.com/office/officeart/2005/8/layout/vList6"/>
    <dgm:cxn modelId="{620FC648-8B15-4DE3-84AA-A76EA19A9D91}" type="presParOf" srcId="{19110413-6DFE-47AE-B50C-7C1DCECF3A3B}" destId="{C1B6F5E5-BD8C-4286-8DC1-2BCD6081DECD}" srcOrd="1" destOrd="0" presId="urn:microsoft.com/office/officeart/2005/8/layout/vList6"/>
    <dgm:cxn modelId="{26ABC0B4-3D71-4770-B6DF-E43EEEA1F9D5}" type="presParOf" srcId="{58416939-2AE1-49E3-BE40-864BB3162BA6}" destId="{D0FF92EC-9CE3-4AA3-8D48-0A4CB3A903F3}" srcOrd="17" destOrd="0" presId="urn:microsoft.com/office/officeart/2005/8/layout/vList6"/>
    <dgm:cxn modelId="{8EC4470C-9514-4E87-A0CA-2E9B37092A5C}" type="presParOf" srcId="{58416939-2AE1-49E3-BE40-864BB3162BA6}" destId="{0B3FD565-4479-4ED4-B02F-5DF9C382C442}" srcOrd="18" destOrd="0" presId="urn:microsoft.com/office/officeart/2005/8/layout/vList6"/>
    <dgm:cxn modelId="{A789A53D-D746-41AC-916A-B14E8FB3374E}" type="presParOf" srcId="{0B3FD565-4479-4ED4-B02F-5DF9C382C442}" destId="{ABF994CA-8386-439A-A8D4-F51F956E9725}" srcOrd="0" destOrd="0" presId="urn:microsoft.com/office/officeart/2005/8/layout/vList6"/>
    <dgm:cxn modelId="{7FBDAD7F-40F2-477F-B8C6-B1CDF0B58AFC}" type="presParOf" srcId="{0B3FD565-4479-4ED4-B02F-5DF9C382C442}" destId="{96F4654A-B960-488C-9E4A-E1A70A34BA47}" srcOrd="1" destOrd="0" presId="urn:microsoft.com/office/officeart/2005/8/layout/vList6"/>
    <dgm:cxn modelId="{11E9BC63-DE05-4050-9F5A-7DB32FF8AA14}" type="presParOf" srcId="{58416939-2AE1-49E3-BE40-864BB3162BA6}" destId="{2EADD090-9EA6-4117-9E67-68C8D988668B}" srcOrd="19" destOrd="0" presId="urn:microsoft.com/office/officeart/2005/8/layout/vList6"/>
    <dgm:cxn modelId="{2C8BDDAA-879B-4959-9306-F986F493FFD0}" type="presParOf" srcId="{58416939-2AE1-49E3-BE40-864BB3162BA6}" destId="{211B7DC2-A0A3-47BB-938E-5969E734AABE}" srcOrd="20" destOrd="0" presId="urn:microsoft.com/office/officeart/2005/8/layout/vList6"/>
    <dgm:cxn modelId="{F89FEE9F-48F3-4775-B8FF-38C1D92A69DC}" type="presParOf" srcId="{211B7DC2-A0A3-47BB-938E-5969E734AABE}" destId="{4EEFD2BE-DFED-47BA-A99D-3BCDEF66920D}" srcOrd="0" destOrd="0" presId="urn:microsoft.com/office/officeart/2005/8/layout/vList6"/>
    <dgm:cxn modelId="{40A0CD61-F711-4563-ADDE-40507910BD99}" type="presParOf" srcId="{211B7DC2-A0A3-47BB-938E-5969E734AABE}" destId="{1BC10BD5-C2D7-4AE7-8304-04FB7432E3E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0927FB-18B7-4EC6-A625-A9B540622FF7}" type="doc">
      <dgm:prSet loTypeId="urn:microsoft.com/office/officeart/2005/8/layout/cycle8" loCatId="cycle" qsTypeId="urn:microsoft.com/office/officeart/2005/8/quickstyle/3d1" qsCatId="3D" csTypeId="urn:microsoft.com/office/officeart/2005/8/colors/colorful5" csCatId="colorful" phldr="1"/>
      <dgm:spPr/>
    </dgm:pt>
    <dgm:pt modelId="{C365082A-66E7-4363-8499-839022F8E3F0}">
      <dgm:prSet phldrT="[Текст]" custT="1"/>
      <dgm:spPr/>
      <dgm:t>
        <a:bodyPr/>
        <a:lstStyle/>
        <a:p>
          <a:r>
            <a:rPr lang="ru-RU" sz="1100" dirty="0">
              <a:latin typeface="Bookman Old Style" panose="02050604050505020204" pitchFamily="18" charset="0"/>
            </a:rPr>
            <a:t>Составление проекта бюджета на очередной год и плановый период</a:t>
          </a:r>
        </a:p>
      </dgm:t>
    </dgm:pt>
    <dgm:pt modelId="{907823AD-BBB3-4B87-BF90-D2ADE60F03F7}" type="parTrans" cxnId="{6004B124-7B00-4564-83FD-6B642254857E}">
      <dgm:prSet/>
      <dgm:spPr/>
      <dgm:t>
        <a:bodyPr/>
        <a:lstStyle/>
        <a:p>
          <a:endParaRPr lang="ru-RU"/>
        </a:p>
      </dgm:t>
    </dgm:pt>
    <dgm:pt modelId="{9077FCBF-BE7E-4F00-84EA-3CC7537DF286}" type="sibTrans" cxnId="{6004B124-7B00-4564-83FD-6B642254857E}">
      <dgm:prSet/>
      <dgm:spPr/>
      <dgm:t>
        <a:bodyPr/>
        <a:lstStyle/>
        <a:p>
          <a:endParaRPr lang="ru-RU"/>
        </a:p>
      </dgm:t>
    </dgm:pt>
    <dgm:pt modelId="{CB461D90-4B57-4914-881E-24F486B1DF91}">
      <dgm:prSet phldrT="[Текст]" custT="1"/>
      <dgm:spPr/>
      <dgm:t>
        <a:bodyPr/>
        <a:lstStyle/>
        <a:p>
          <a:r>
            <a:rPr lang="ru-RU" sz="1200" dirty="0">
              <a:latin typeface="Bookman Old Style" panose="02050604050505020204" pitchFamily="18" charset="0"/>
            </a:rPr>
            <a:t>Рассмотрение проекта бюджета на очередной год и плановый период</a:t>
          </a:r>
        </a:p>
      </dgm:t>
    </dgm:pt>
    <dgm:pt modelId="{F1E24EA7-74C1-4CDE-910D-91330A41B2A8}" type="parTrans" cxnId="{949C1517-7AF0-462F-B68C-BE3EC0BCCF31}">
      <dgm:prSet/>
      <dgm:spPr/>
      <dgm:t>
        <a:bodyPr/>
        <a:lstStyle/>
        <a:p>
          <a:endParaRPr lang="ru-RU"/>
        </a:p>
      </dgm:t>
    </dgm:pt>
    <dgm:pt modelId="{9E6BCC65-FA89-4148-8FF1-6EE6A8EEB6BA}" type="sibTrans" cxnId="{949C1517-7AF0-462F-B68C-BE3EC0BCCF31}">
      <dgm:prSet/>
      <dgm:spPr/>
      <dgm:t>
        <a:bodyPr/>
        <a:lstStyle/>
        <a:p>
          <a:endParaRPr lang="ru-RU"/>
        </a:p>
      </dgm:t>
    </dgm:pt>
    <dgm:pt modelId="{ACFDFF84-1BD2-4BD1-B4F3-498A616258EF}">
      <dgm:prSet phldrT="[Текст]" custT="1"/>
      <dgm:spPr/>
      <dgm:t>
        <a:bodyPr/>
        <a:lstStyle/>
        <a:p>
          <a:r>
            <a:rPr lang="ru-RU" sz="1200" b="0">
              <a:latin typeface="Bookman Old Style" panose="02050604050505020204" pitchFamily="18" charset="0"/>
            </a:rPr>
            <a:t>Исполнение бюджета в текущем году</a:t>
          </a:r>
          <a:endParaRPr lang="ru-RU" sz="1200" b="0" dirty="0">
            <a:latin typeface="Bookman Old Style" panose="02050604050505020204" pitchFamily="18" charset="0"/>
          </a:endParaRPr>
        </a:p>
      </dgm:t>
    </dgm:pt>
    <dgm:pt modelId="{546DC608-6BF9-47C2-9433-F498F263DD30}" type="parTrans" cxnId="{0ED22D45-4CD3-4AC8-93F9-8F436AA6418B}">
      <dgm:prSet/>
      <dgm:spPr/>
      <dgm:t>
        <a:bodyPr/>
        <a:lstStyle/>
        <a:p>
          <a:endParaRPr lang="ru-RU"/>
        </a:p>
      </dgm:t>
    </dgm:pt>
    <dgm:pt modelId="{8A7B9725-54A4-428C-AC28-E8739B3D4CAB}" type="sibTrans" cxnId="{0ED22D45-4CD3-4AC8-93F9-8F436AA6418B}">
      <dgm:prSet/>
      <dgm:spPr/>
      <dgm:t>
        <a:bodyPr/>
        <a:lstStyle/>
        <a:p>
          <a:endParaRPr lang="ru-RU"/>
        </a:p>
      </dgm:t>
    </dgm:pt>
    <dgm:pt modelId="{4CF890E4-A26A-409A-9736-9213905B19DF}">
      <dgm:prSet phldrT="[Текст]" custT="1"/>
      <dgm:spPr/>
      <dgm:t>
        <a:bodyPr/>
        <a:lstStyle/>
        <a:p>
          <a:r>
            <a:rPr lang="ru-RU" sz="1100" b="0" dirty="0">
              <a:latin typeface="Bookman Old Style" panose="02050604050505020204" pitchFamily="18" charset="0"/>
            </a:rPr>
            <a:t>Формирование</a:t>
          </a:r>
          <a:r>
            <a:rPr lang="ru-RU" sz="1200" b="0" dirty="0">
              <a:latin typeface="Bookman Old Style" panose="02050604050505020204" pitchFamily="18" charset="0"/>
            </a:rPr>
            <a:t> отчета об исполнении бюджета за отчетный год</a:t>
          </a:r>
        </a:p>
      </dgm:t>
    </dgm:pt>
    <dgm:pt modelId="{E5BE5569-28E1-467D-81FC-7EFF96A982F8}" type="parTrans" cxnId="{795CE96E-99A2-4FE5-8DCB-2C32A5185FEE}">
      <dgm:prSet/>
      <dgm:spPr/>
      <dgm:t>
        <a:bodyPr/>
        <a:lstStyle/>
        <a:p>
          <a:endParaRPr lang="ru-RU"/>
        </a:p>
      </dgm:t>
    </dgm:pt>
    <dgm:pt modelId="{71A14E34-FFDE-4CF8-898A-3497A07907B8}" type="sibTrans" cxnId="{795CE96E-99A2-4FE5-8DCB-2C32A5185FEE}">
      <dgm:prSet/>
      <dgm:spPr/>
      <dgm:t>
        <a:bodyPr/>
        <a:lstStyle/>
        <a:p>
          <a:endParaRPr lang="ru-RU"/>
        </a:p>
      </dgm:t>
    </dgm:pt>
    <dgm:pt modelId="{704F5434-DDBE-4263-A5F6-6E7918F8C2B9}">
      <dgm:prSet phldrT="[Текст]" custT="1"/>
      <dgm:spPr/>
      <dgm:t>
        <a:bodyPr/>
        <a:lstStyle/>
        <a:p>
          <a:r>
            <a:rPr lang="ru-RU" sz="1200" b="0">
              <a:latin typeface="Bookman Old Style" panose="02050604050505020204" pitchFamily="18" charset="0"/>
            </a:rPr>
            <a:t>Утверждение бюджета на очередной год и плановый период</a:t>
          </a:r>
          <a:endParaRPr lang="ru-RU" sz="1200" b="0" dirty="0">
            <a:latin typeface="Bookman Old Style" panose="02050604050505020204" pitchFamily="18" charset="0"/>
          </a:endParaRPr>
        </a:p>
      </dgm:t>
    </dgm:pt>
    <dgm:pt modelId="{D8A928F6-BAF6-417A-A068-A5BCEADB6744}" type="parTrans" cxnId="{DF943F75-79B0-437A-935F-7F8765157A95}">
      <dgm:prSet/>
      <dgm:spPr/>
      <dgm:t>
        <a:bodyPr/>
        <a:lstStyle/>
        <a:p>
          <a:endParaRPr lang="ru-RU"/>
        </a:p>
      </dgm:t>
    </dgm:pt>
    <dgm:pt modelId="{9656F585-72BA-4AA8-847C-567651DE3D9C}" type="sibTrans" cxnId="{DF943F75-79B0-437A-935F-7F8765157A95}">
      <dgm:prSet/>
      <dgm:spPr/>
      <dgm:t>
        <a:bodyPr/>
        <a:lstStyle/>
        <a:p>
          <a:endParaRPr lang="ru-RU"/>
        </a:p>
      </dgm:t>
    </dgm:pt>
    <dgm:pt modelId="{0D14C264-66F6-4A96-BA64-97821C112E75}">
      <dgm:prSet phldrT="[Текст]" custT="1"/>
      <dgm:spPr/>
      <dgm:t>
        <a:bodyPr/>
        <a:lstStyle/>
        <a:p>
          <a:r>
            <a:rPr lang="ru-RU" sz="1200" b="0" dirty="0">
              <a:latin typeface="Bookman Old Style" panose="02050604050505020204" pitchFamily="18" charset="0"/>
            </a:rPr>
            <a:t>Утверждение отчета об исполнении бюджета за отчетный год</a:t>
          </a:r>
        </a:p>
      </dgm:t>
    </dgm:pt>
    <dgm:pt modelId="{CA2053E9-8449-4A39-B22C-F4B0AFC3CB21}" type="parTrans" cxnId="{6DADE924-3591-4B7A-95E6-46DABA6D9A08}">
      <dgm:prSet/>
      <dgm:spPr/>
      <dgm:t>
        <a:bodyPr/>
        <a:lstStyle/>
        <a:p>
          <a:endParaRPr lang="ru-RU"/>
        </a:p>
      </dgm:t>
    </dgm:pt>
    <dgm:pt modelId="{8261A347-4576-4201-B68B-97367224D245}" type="sibTrans" cxnId="{6DADE924-3591-4B7A-95E6-46DABA6D9A08}">
      <dgm:prSet/>
      <dgm:spPr/>
      <dgm:t>
        <a:bodyPr/>
        <a:lstStyle/>
        <a:p>
          <a:endParaRPr lang="ru-RU"/>
        </a:p>
      </dgm:t>
    </dgm:pt>
    <dgm:pt modelId="{436F80A4-0B0B-46C0-8618-5512A63D22C8}" type="pres">
      <dgm:prSet presAssocID="{900927FB-18B7-4EC6-A625-A9B540622FF7}" presName="compositeShape" presStyleCnt="0">
        <dgm:presLayoutVars>
          <dgm:chMax val="7"/>
          <dgm:dir/>
          <dgm:resizeHandles val="exact"/>
        </dgm:presLayoutVars>
      </dgm:prSet>
      <dgm:spPr/>
    </dgm:pt>
    <dgm:pt modelId="{65F918E8-6CB7-435E-BD11-3204B8ED5461}" type="pres">
      <dgm:prSet presAssocID="{900927FB-18B7-4EC6-A625-A9B540622FF7}" presName="wedge1" presStyleLbl="node1" presStyleIdx="0" presStyleCnt="6"/>
      <dgm:spPr/>
    </dgm:pt>
    <dgm:pt modelId="{A0F6F561-1189-468C-8EE8-3323A4292E6A}" type="pres">
      <dgm:prSet presAssocID="{900927FB-18B7-4EC6-A625-A9B540622FF7}" presName="dummy1a" presStyleCnt="0"/>
      <dgm:spPr/>
    </dgm:pt>
    <dgm:pt modelId="{4774CA63-B4E2-4B28-9256-AE7CA6B8EEB9}" type="pres">
      <dgm:prSet presAssocID="{900927FB-18B7-4EC6-A625-A9B540622FF7}" presName="dummy1b" presStyleCnt="0"/>
      <dgm:spPr/>
    </dgm:pt>
    <dgm:pt modelId="{E387ED5E-7C97-4514-8F2A-65EAA8A87FC4}" type="pres">
      <dgm:prSet presAssocID="{900927FB-18B7-4EC6-A625-A9B540622FF7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C695438F-CAE6-4149-A4A8-EAE1D078B3E2}" type="pres">
      <dgm:prSet presAssocID="{900927FB-18B7-4EC6-A625-A9B540622FF7}" presName="wedge2" presStyleLbl="node1" presStyleIdx="1" presStyleCnt="6"/>
      <dgm:spPr/>
    </dgm:pt>
    <dgm:pt modelId="{DE1EAA25-2F2E-4E55-8617-81278176D25D}" type="pres">
      <dgm:prSet presAssocID="{900927FB-18B7-4EC6-A625-A9B540622FF7}" presName="dummy2a" presStyleCnt="0"/>
      <dgm:spPr/>
    </dgm:pt>
    <dgm:pt modelId="{C2224561-7EFB-4B81-8C4E-CC5736C3775E}" type="pres">
      <dgm:prSet presAssocID="{900927FB-18B7-4EC6-A625-A9B540622FF7}" presName="dummy2b" presStyleCnt="0"/>
      <dgm:spPr/>
    </dgm:pt>
    <dgm:pt modelId="{37ABA0B4-93CC-4987-929B-EED7CE753F89}" type="pres">
      <dgm:prSet presAssocID="{900927FB-18B7-4EC6-A625-A9B540622FF7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BA2B81E-213D-4D10-946B-0A84AE15DC44}" type="pres">
      <dgm:prSet presAssocID="{900927FB-18B7-4EC6-A625-A9B540622FF7}" presName="wedge3" presStyleLbl="node1" presStyleIdx="2" presStyleCnt="6"/>
      <dgm:spPr/>
    </dgm:pt>
    <dgm:pt modelId="{EA992E90-44C5-4984-BEA5-48D231EB1355}" type="pres">
      <dgm:prSet presAssocID="{900927FB-18B7-4EC6-A625-A9B540622FF7}" presName="dummy3a" presStyleCnt="0"/>
      <dgm:spPr/>
    </dgm:pt>
    <dgm:pt modelId="{DC0B7193-3E36-411F-BF85-C338675791AD}" type="pres">
      <dgm:prSet presAssocID="{900927FB-18B7-4EC6-A625-A9B540622FF7}" presName="dummy3b" presStyleCnt="0"/>
      <dgm:spPr/>
    </dgm:pt>
    <dgm:pt modelId="{4218FCDB-4196-4D53-A5BB-67149ABF4AE9}" type="pres">
      <dgm:prSet presAssocID="{900927FB-18B7-4EC6-A625-A9B540622FF7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0CC4983-C678-4232-B4CF-24029FFFF053}" type="pres">
      <dgm:prSet presAssocID="{900927FB-18B7-4EC6-A625-A9B540622FF7}" presName="wedge4" presStyleLbl="node1" presStyleIdx="3" presStyleCnt="6"/>
      <dgm:spPr/>
    </dgm:pt>
    <dgm:pt modelId="{FE122B66-E51C-4417-8B44-7F4B769BAD31}" type="pres">
      <dgm:prSet presAssocID="{900927FB-18B7-4EC6-A625-A9B540622FF7}" presName="dummy4a" presStyleCnt="0"/>
      <dgm:spPr/>
    </dgm:pt>
    <dgm:pt modelId="{7BD06B73-2ABF-4F3F-83A6-4B375A453DDC}" type="pres">
      <dgm:prSet presAssocID="{900927FB-18B7-4EC6-A625-A9B540622FF7}" presName="dummy4b" presStyleCnt="0"/>
      <dgm:spPr/>
    </dgm:pt>
    <dgm:pt modelId="{E4E0BD52-4F7E-4B7A-8196-6D6A1D4F13A0}" type="pres">
      <dgm:prSet presAssocID="{900927FB-18B7-4EC6-A625-A9B540622FF7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95510AF-AA50-453E-B684-901B928C2D05}" type="pres">
      <dgm:prSet presAssocID="{900927FB-18B7-4EC6-A625-A9B540622FF7}" presName="wedge5" presStyleLbl="node1" presStyleIdx="4" presStyleCnt="6"/>
      <dgm:spPr/>
    </dgm:pt>
    <dgm:pt modelId="{8C5B443F-9A90-458E-8FE6-6F1EA8A0CE69}" type="pres">
      <dgm:prSet presAssocID="{900927FB-18B7-4EC6-A625-A9B540622FF7}" presName="dummy5a" presStyleCnt="0"/>
      <dgm:spPr/>
    </dgm:pt>
    <dgm:pt modelId="{61D62AF6-D1DC-407C-BBC9-286B3FA6A87F}" type="pres">
      <dgm:prSet presAssocID="{900927FB-18B7-4EC6-A625-A9B540622FF7}" presName="dummy5b" presStyleCnt="0"/>
      <dgm:spPr/>
    </dgm:pt>
    <dgm:pt modelId="{4F56E496-A54A-4002-864D-1CE160F8BEAE}" type="pres">
      <dgm:prSet presAssocID="{900927FB-18B7-4EC6-A625-A9B540622FF7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2D23F30-4D81-4718-94ED-BB1567307DDA}" type="pres">
      <dgm:prSet presAssocID="{900927FB-18B7-4EC6-A625-A9B540622FF7}" presName="wedge6" presStyleLbl="node1" presStyleIdx="5" presStyleCnt="6"/>
      <dgm:spPr/>
    </dgm:pt>
    <dgm:pt modelId="{B973D4CC-DA1C-4487-A283-DA91ADD896F8}" type="pres">
      <dgm:prSet presAssocID="{900927FB-18B7-4EC6-A625-A9B540622FF7}" presName="dummy6a" presStyleCnt="0"/>
      <dgm:spPr/>
    </dgm:pt>
    <dgm:pt modelId="{5826507B-6F2F-4493-90AF-1C68F6F91C76}" type="pres">
      <dgm:prSet presAssocID="{900927FB-18B7-4EC6-A625-A9B540622FF7}" presName="dummy6b" presStyleCnt="0"/>
      <dgm:spPr/>
    </dgm:pt>
    <dgm:pt modelId="{226184F4-9556-4F6D-8D27-BFDC5F8B1F0C}" type="pres">
      <dgm:prSet presAssocID="{900927FB-18B7-4EC6-A625-A9B540622FF7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DBAEA000-3CC2-417A-A686-CA39872A021D}" type="pres">
      <dgm:prSet presAssocID="{9077FCBF-BE7E-4F00-84EA-3CC7537DF286}" presName="arrowWedge1" presStyleLbl="fgSibTrans2D1" presStyleIdx="0" presStyleCnt="6"/>
      <dgm:spPr/>
    </dgm:pt>
    <dgm:pt modelId="{3DBFD355-DE2B-475A-BF94-D03B39C2FDED}" type="pres">
      <dgm:prSet presAssocID="{9E6BCC65-FA89-4148-8FF1-6EE6A8EEB6BA}" presName="arrowWedge2" presStyleLbl="fgSibTrans2D1" presStyleIdx="1" presStyleCnt="6" custLinFactNeighborX="-207" custLinFactNeighborY="400"/>
      <dgm:spPr/>
    </dgm:pt>
    <dgm:pt modelId="{CD4FFA5B-B534-480B-8346-B136E16D61DC}" type="pres">
      <dgm:prSet presAssocID="{9656F585-72BA-4AA8-847C-567651DE3D9C}" presName="arrowWedge3" presStyleLbl="fgSibTrans2D1" presStyleIdx="2" presStyleCnt="6"/>
      <dgm:spPr/>
    </dgm:pt>
    <dgm:pt modelId="{335FA197-BC48-484D-B8C1-8FB7A3A6A75F}" type="pres">
      <dgm:prSet presAssocID="{8A7B9725-54A4-428C-AC28-E8739B3D4CAB}" presName="arrowWedge4" presStyleLbl="fgSibTrans2D1" presStyleIdx="3" presStyleCnt="6"/>
      <dgm:spPr/>
    </dgm:pt>
    <dgm:pt modelId="{E399D1DF-39DA-44F0-84D3-C7DB1C858F0E}" type="pres">
      <dgm:prSet presAssocID="{71A14E34-FFDE-4CF8-898A-3497A07907B8}" presName="arrowWedge5" presStyleLbl="fgSibTrans2D1" presStyleIdx="4" presStyleCnt="6"/>
      <dgm:spPr/>
    </dgm:pt>
    <dgm:pt modelId="{1A30CCDA-6331-4606-A0E3-9E3F6C84C20D}" type="pres">
      <dgm:prSet presAssocID="{8261A347-4576-4201-B68B-97367224D245}" presName="arrowWedge6" presStyleLbl="fgSibTrans2D1" presStyleIdx="5" presStyleCnt="6"/>
      <dgm:spPr/>
    </dgm:pt>
  </dgm:ptLst>
  <dgm:cxnLst>
    <dgm:cxn modelId="{949C1517-7AF0-462F-B68C-BE3EC0BCCF31}" srcId="{900927FB-18B7-4EC6-A625-A9B540622FF7}" destId="{CB461D90-4B57-4914-881E-24F486B1DF91}" srcOrd="1" destOrd="0" parTransId="{F1E24EA7-74C1-4CDE-910D-91330A41B2A8}" sibTransId="{9E6BCC65-FA89-4148-8FF1-6EE6A8EEB6BA}"/>
    <dgm:cxn modelId="{6004B124-7B00-4564-83FD-6B642254857E}" srcId="{900927FB-18B7-4EC6-A625-A9B540622FF7}" destId="{C365082A-66E7-4363-8499-839022F8E3F0}" srcOrd="0" destOrd="0" parTransId="{907823AD-BBB3-4B87-BF90-D2ADE60F03F7}" sibTransId="{9077FCBF-BE7E-4F00-84EA-3CC7537DF286}"/>
    <dgm:cxn modelId="{6DADE924-3591-4B7A-95E6-46DABA6D9A08}" srcId="{900927FB-18B7-4EC6-A625-A9B540622FF7}" destId="{0D14C264-66F6-4A96-BA64-97821C112E75}" srcOrd="5" destOrd="0" parTransId="{CA2053E9-8449-4A39-B22C-F4B0AFC3CB21}" sibTransId="{8261A347-4576-4201-B68B-97367224D245}"/>
    <dgm:cxn modelId="{922A362C-C06A-4107-8F9A-7303A2E9EEB0}" type="presOf" srcId="{4CF890E4-A26A-409A-9736-9213905B19DF}" destId="{A95510AF-AA50-453E-B684-901B928C2D05}" srcOrd="0" destOrd="0" presId="urn:microsoft.com/office/officeart/2005/8/layout/cycle8"/>
    <dgm:cxn modelId="{7506F930-48CB-4955-8F49-C389EFBA6ACA}" type="presOf" srcId="{C365082A-66E7-4363-8499-839022F8E3F0}" destId="{65F918E8-6CB7-435E-BD11-3204B8ED5461}" srcOrd="0" destOrd="0" presId="urn:microsoft.com/office/officeart/2005/8/layout/cycle8"/>
    <dgm:cxn modelId="{BF45795F-507A-4134-8B34-67C38074A5D3}" type="presOf" srcId="{0D14C264-66F6-4A96-BA64-97821C112E75}" destId="{F2D23F30-4D81-4718-94ED-BB1567307DDA}" srcOrd="0" destOrd="0" presId="urn:microsoft.com/office/officeart/2005/8/layout/cycle8"/>
    <dgm:cxn modelId="{0ED22D45-4CD3-4AC8-93F9-8F436AA6418B}" srcId="{900927FB-18B7-4EC6-A625-A9B540622FF7}" destId="{ACFDFF84-1BD2-4BD1-B4F3-498A616258EF}" srcOrd="3" destOrd="0" parTransId="{546DC608-6BF9-47C2-9433-F498F263DD30}" sibTransId="{8A7B9725-54A4-428C-AC28-E8739B3D4CAB}"/>
    <dgm:cxn modelId="{795CE96E-99A2-4FE5-8DCB-2C32A5185FEE}" srcId="{900927FB-18B7-4EC6-A625-A9B540622FF7}" destId="{4CF890E4-A26A-409A-9736-9213905B19DF}" srcOrd="4" destOrd="0" parTransId="{E5BE5569-28E1-467D-81FC-7EFF96A982F8}" sibTransId="{71A14E34-FFDE-4CF8-898A-3497A07907B8}"/>
    <dgm:cxn modelId="{DF943F75-79B0-437A-935F-7F8765157A95}" srcId="{900927FB-18B7-4EC6-A625-A9B540622FF7}" destId="{704F5434-DDBE-4263-A5F6-6E7918F8C2B9}" srcOrd="2" destOrd="0" parTransId="{D8A928F6-BAF6-417A-A068-A5BCEADB6744}" sibTransId="{9656F585-72BA-4AA8-847C-567651DE3D9C}"/>
    <dgm:cxn modelId="{9627847D-579B-4B61-BDDC-C0CEF1C1F4CD}" type="presOf" srcId="{0D14C264-66F6-4A96-BA64-97821C112E75}" destId="{226184F4-9556-4F6D-8D27-BFDC5F8B1F0C}" srcOrd="1" destOrd="0" presId="urn:microsoft.com/office/officeart/2005/8/layout/cycle8"/>
    <dgm:cxn modelId="{8873B587-9686-4573-B060-580476A8F6EB}" type="presOf" srcId="{CB461D90-4B57-4914-881E-24F486B1DF91}" destId="{C695438F-CAE6-4149-A4A8-EAE1D078B3E2}" srcOrd="0" destOrd="0" presId="urn:microsoft.com/office/officeart/2005/8/layout/cycle8"/>
    <dgm:cxn modelId="{DE74DBAF-12EE-49D8-BB9D-1B752F9272BB}" type="presOf" srcId="{ACFDFF84-1BD2-4BD1-B4F3-498A616258EF}" destId="{E4E0BD52-4F7E-4B7A-8196-6D6A1D4F13A0}" srcOrd="1" destOrd="0" presId="urn:microsoft.com/office/officeart/2005/8/layout/cycle8"/>
    <dgm:cxn modelId="{1AE657B1-5E27-4895-ACDD-E33BDBDE1C27}" type="presOf" srcId="{900927FB-18B7-4EC6-A625-A9B540622FF7}" destId="{436F80A4-0B0B-46C0-8618-5512A63D22C8}" srcOrd="0" destOrd="0" presId="urn:microsoft.com/office/officeart/2005/8/layout/cycle8"/>
    <dgm:cxn modelId="{70BA75B4-ACD6-4730-97C7-0D5D0E6FCDFD}" type="presOf" srcId="{CB461D90-4B57-4914-881E-24F486B1DF91}" destId="{37ABA0B4-93CC-4987-929B-EED7CE753F89}" srcOrd="1" destOrd="0" presId="urn:microsoft.com/office/officeart/2005/8/layout/cycle8"/>
    <dgm:cxn modelId="{A59505B9-2B7F-4CB2-ACE7-749CBBC9B057}" type="presOf" srcId="{C365082A-66E7-4363-8499-839022F8E3F0}" destId="{E387ED5E-7C97-4514-8F2A-65EAA8A87FC4}" srcOrd="1" destOrd="0" presId="urn:microsoft.com/office/officeart/2005/8/layout/cycle8"/>
    <dgm:cxn modelId="{6E5E53BC-8613-4E07-889F-19203A984D73}" type="presOf" srcId="{704F5434-DDBE-4263-A5F6-6E7918F8C2B9}" destId="{4218FCDB-4196-4D53-A5BB-67149ABF4AE9}" srcOrd="1" destOrd="0" presId="urn:microsoft.com/office/officeart/2005/8/layout/cycle8"/>
    <dgm:cxn modelId="{5EDAECBD-CF12-40DB-8A03-AB05F45347E9}" type="presOf" srcId="{4CF890E4-A26A-409A-9736-9213905B19DF}" destId="{4F56E496-A54A-4002-864D-1CE160F8BEAE}" srcOrd="1" destOrd="0" presId="urn:microsoft.com/office/officeart/2005/8/layout/cycle8"/>
    <dgm:cxn modelId="{C3B52CC1-AEE7-4910-86F6-1FD4B57F853A}" type="presOf" srcId="{ACFDFF84-1BD2-4BD1-B4F3-498A616258EF}" destId="{80CC4983-C678-4232-B4CF-24029FFFF053}" srcOrd="0" destOrd="0" presId="urn:microsoft.com/office/officeart/2005/8/layout/cycle8"/>
    <dgm:cxn modelId="{215941C5-26FF-4639-B7BA-13139225C3BF}" type="presOf" srcId="{704F5434-DDBE-4263-A5F6-6E7918F8C2B9}" destId="{DBA2B81E-213D-4D10-946B-0A84AE15DC44}" srcOrd="0" destOrd="0" presId="urn:microsoft.com/office/officeart/2005/8/layout/cycle8"/>
    <dgm:cxn modelId="{A159987C-4726-48F6-B1CC-F1DF98B764AB}" type="presParOf" srcId="{436F80A4-0B0B-46C0-8618-5512A63D22C8}" destId="{65F918E8-6CB7-435E-BD11-3204B8ED5461}" srcOrd="0" destOrd="0" presId="urn:microsoft.com/office/officeart/2005/8/layout/cycle8"/>
    <dgm:cxn modelId="{F85E704E-61EA-4B0A-87C9-7F81CF0CE2B8}" type="presParOf" srcId="{436F80A4-0B0B-46C0-8618-5512A63D22C8}" destId="{A0F6F561-1189-468C-8EE8-3323A4292E6A}" srcOrd="1" destOrd="0" presId="urn:microsoft.com/office/officeart/2005/8/layout/cycle8"/>
    <dgm:cxn modelId="{BC06E394-19BF-4021-AE17-0B5C7192DF9F}" type="presParOf" srcId="{436F80A4-0B0B-46C0-8618-5512A63D22C8}" destId="{4774CA63-B4E2-4B28-9256-AE7CA6B8EEB9}" srcOrd="2" destOrd="0" presId="urn:microsoft.com/office/officeart/2005/8/layout/cycle8"/>
    <dgm:cxn modelId="{965DEB9C-09C4-4B65-9A4B-53ED12DF8354}" type="presParOf" srcId="{436F80A4-0B0B-46C0-8618-5512A63D22C8}" destId="{E387ED5E-7C97-4514-8F2A-65EAA8A87FC4}" srcOrd="3" destOrd="0" presId="urn:microsoft.com/office/officeart/2005/8/layout/cycle8"/>
    <dgm:cxn modelId="{8DEA4041-8256-4159-9D15-25CE5022EBED}" type="presParOf" srcId="{436F80A4-0B0B-46C0-8618-5512A63D22C8}" destId="{C695438F-CAE6-4149-A4A8-EAE1D078B3E2}" srcOrd="4" destOrd="0" presId="urn:microsoft.com/office/officeart/2005/8/layout/cycle8"/>
    <dgm:cxn modelId="{6CB3714E-A89B-407C-BB77-8689E797EE3F}" type="presParOf" srcId="{436F80A4-0B0B-46C0-8618-5512A63D22C8}" destId="{DE1EAA25-2F2E-4E55-8617-81278176D25D}" srcOrd="5" destOrd="0" presId="urn:microsoft.com/office/officeart/2005/8/layout/cycle8"/>
    <dgm:cxn modelId="{C6C9F1EC-280F-4EDA-B7E1-745824F4171D}" type="presParOf" srcId="{436F80A4-0B0B-46C0-8618-5512A63D22C8}" destId="{C2224561-7EFB-4B81-8C4E-CC5736C3775E}" srcOrd="6" destOrd="0" presId="urn:microsoft.com/office/officeart/2005/8/layout/cycle8"/>
    <dgm:cxn modelId="{056A6658-2F8A-46C2-9D74-F176D875DB73}" type="presParOf" srcId="{436F80A4-0B0B-46C0-8618-5512A63D22C8}" destId="{37ABA0B4-93CC-4987-929B-EED7CE753F89}" srcOrd="7" destOrd="0" presId="urn:microsoft.com/office/officeart/2005/8/layout/cycle8"/>
    <dgm:cxn modelId="{51EF2627-1F0E-4365-BBD3-1449C1CD3721}" type="presParOf" srcId="{436F80A4-0B0B-46C0-8618-5512A63D22C8}" destId="{DBA2B81E-213D-4D10-946B-0A84AE15DC44}" srcOrd="8" destOrd="0" presId="urn:microsoft.com/office/officeart/2005/8/layout/cycle8"/>
    <dgm:cxn modelId="{25DE7C0E-216A-49D1-9F61-DCD198932224}" type="presParOf" srcId="{436F80A4-0B0B-46C0-8618-5512A63D22C8}" destId="{EA992E90-44C5-4984-BEA5-48D231EB1355}" srcOrd="9" destOrd="0" presId="urn:microsoft.com/office/officeart/2005/8/layout/cycle8"/>
    <dgm:cxn modelId="{13A945D4-DF41-4072-BF0C-A6F883C5BFDF}" type="presParOf" srcId="{436F80A4-0B0B-46C0-8618-5512A63D22C8}" destId="{DC0B7193-3E36-411F-BF85-C338675791AD}" srcOrd="10" destOrd="0" presId="urn:microsoft.com/office/officeart/2005/8/layout/cycle8"/>
    <dgm:cxn modelId="{39F76786-C0FA-47D5-B1EE-E9236D12AE9D}" type="presParOf" srcId="{436F80A4-0B0B-46C0-8618-5512A63D22C8}" destId="{4218FCDB-4196-4D53-A5BB-67149ABF4AE9}" srcOrd="11" destOrd="0" presId="urn:microsoft.com/office/officeart/2005/8/layout/cycle8"/>
    <dgm:cxn modelId="{BE28833F-AB09-4946-BE49-02849B0B6B25}" type="presParOf" srcId="{436F80A4-0B0B-46C0-8618-5512A63D22C8}" destId="{80CC4983-C678-4232-B4CF-24029FFFF053}" srcOrd="12" destOrd="0" presId="urn:microsoft.com/office/officeart/2005/8/layout/cycle8"/>
    <dgm:cxn modelId="{C8C1AF2A-7C76-47C0-8F5C-1976ACBB7FC5}" type="presParOf" srcId="{436F80A4-0B0B-46C0-8618-5512A63D22C8}" destId="{FE122B66-E51C-4417-8B44-7F4B769BAD31}" srcOrd="13" destOrd="0" presId="urn:microsoft.com/office/officeart/2005/8/layout/cycle8"/>
    <dgm:cxn modelId="{30446986-6A6A-4ADB-A692-DDA899118B43}" type="presParOf" srcId="{436F80A4-0B0B-46C0-8618-5512A63D22C8}" destId="{7BD06B73-2ABF-4F3F-83A6-4B375A453DDC}" srcOrd="14" destOrd="0" presId="urn:microsoft.com/office/officeart/2005/8/layout/cycle8"/>
    <dgm:cxn modelId="{84B1F668-FF9D-47AE-A758-744036F53777}" type="presParOf" srcId="{436F80A4-0B0B-46C0-8618-5512A63D22C8}" destId="{E4E0BD52-4F7E-4B7A-8196-6D6A1D4F13A0}" srcOrd="15" destOrd="0" presId="urn:microsoft.com/office/officeart/2005/8/layout/cycle8"/>
    <dgm:cxn modelId="{6BB40021-69C5-4DA5-844F-8FBB462722DC}" type="presParOf" srcId="{436F80A4-0B0B-46C0-8618-5512A63D22C8}" destId="{A95510AF-AA50-453E-B684-901B928C2D05}" srcOrd="16" destOrd="0" presId="urn:microsoft.com/office/officeart/2005/8/layout/cycle8"/>
    <dgm:cxn modelId="{DCE5A366-65AB-484C-A9AE-6DE0697401EC}" type="presParOf" srcId="{436F80A4-0B0B-46C0-8618-5512A63D22C8}" destId="{8C5B443F-9A90-458E-8FE6-6F1EA8A0CE69}" srcOrd="17" destOrd="0" presId="urn:microsoft.com/office/officeart/2005/8/layout/cycle8"/>
    <dgm:cxn modelId="{4D51D5BB-31FA-4279-9DA3-D15F156CB3FE}" type="presParOf" srcId="{436F80A4-0B0B-46C0-8618-5512A63D22C8}" destId="{61D62AF6-D1DC-407C-BBC9-286B3FA6A87F}" srcOrd="18" destOrd="0" presId="urn:microsoft.com/office/officeart/2005/8/layout/cycle8"/>
    <dgm:cxn modelId="{ACF200AD-4F65-47D5-A56D-3A56B1293EAD}" type="presParOf" srcId="{436F80A4-0B0B-46C0-8618-5512A63D22C8}" destId="{4F56E496-A54A-4002-864D-1CE160F8BEAE}" srcOrd="19" destOrd="0" presId="urn:microsoft.com/office/officeart/2005/8/layout/cycle8"/>
    <dgm:cxn modelId="{1FDB7BB9-4950-43C8-A756-EAFEFAD37F76}" type="presParOf" srcId="{436F80A4-0B0B-46C0-8618-5512A63D22C8}" destId="{F2D23F30-4D81-4718-94ED-BB1567307DDA}" srcOrd="20" destOrd="0" presId="urn:microsoft.com/office/officeart/2005/8/layout/cycle8"/>
    <dgm:cxn modelId="{8A0DD325-6DB1-4521-8637-2A8C04EE1FBC}" type="presParOf" srcId="{436F80A4-0B0B-46C0-8618-5512A63D22C8}" destId="{B973D4CC-DA1C-4487-A283-DA91ADD896F8}" srcOrd="21" destOrd="0" presId="urn:microsoft.com/office/officeart/2005/8/layout/cycle8"/>
    <dgm:cxn modelId="{B7533C54-AD93-441B-82D8-4631F295FC93}" type="presParOf" srcId="{436F80A4-0B0B-46C0-8618-5512A63D22C8}" destId="{5826507B-6F2F-4493-90AF-1C68F6F91C76}" srcOrd="22" destOrd="0" presId="urn:microsoft.com/office/officeart/2005/8/layout/cycle8"/>
    <dgm:cxn modelId="{A309E8D3-60F7-4170-8E56-F092BFC3B82C}" type="presParOf" srcId="{436F80A4-0B0B-46C0-8618-5512A63D22C8}" destId="{226184F4-9556-4F6D-8D27-BFDC5F8B1F0C}" srcOrd="23" destOrd="0" presId="urn:microsoft.com/office/officeart/2005/8/layout/cycle8"/>
    <dgm:cxn modelId="{42098356-E59D-485D-8324-1699D100E579}" type="presParOf" srcId="{436F80A4-0B0B-46C0-8618-5512A63D22C8}" destId="{DBAEA000-3CC2-417A-A686-CA39872A021D}" srcOrd="24" destOrd="0" presId="urn:microsoft.com/office/officeart/2005/8/layout/cycle8"/>
    <dgm:cxn modelId="{99916B7D-E134-4934-A94B-E881B3C903BB}" type="presParOf" srcId="{436F80A4-0B0B-46C0-8618-5512A63D22C8}" destId="{3DBFD355-DE2B-475A-BF94-D03B39C2FDED}" srcOrd="25" destOrd="0" presId="urn:microsoft.com/office/officeart/2005/8/layout/cycle8"/>
    <dgm:cxn modelId="{1FF366D8-E28F-4530-A625-516CFB5A68EB}" type="presParOf" srcId="{436F80A4-0B0B-46C0-8618-5512A63D22C8}" destId="{CD4FFA5B-B534-480B-8346-B136E16D61DC}" srcOrd="26" destOrd="0" presId="urn:microsoft.com/office/officeart/2005/8/layout/cycle8"/>
    <dgm:cxn modelId="{01280EE0-A835-48B7-9999-D71BEAE4F90D}" type="presParOf" srcId="{436F80A4-0B0B-46C0-8618-5512A63D22C8}" destId="{335FA197-BC48-484D-B8C1-8FB7A3A6A75F}" srcOrd="27" destOrd="0" presId="urn:microsoft.com/office/officeart/2005/8/layout/cycle8"/>
    <dgm:cxn modelId="{A8DD60B5-FF4C-47DE-A705-523B556A58FA}" type="presParOf" srcId="{436F80A4-0B0B-46C0-8618-5512A63D22C8}" destId="{E399D1DF-39DA-44F0-84D3-C7DB1C858F0E}" srcOrd="28" destOrd="0" presId="urn:microsoft.com/office/officeart/2005/8/layout/cycle8"/>
    <dgm:cxn modelId="{B7D4C200-75A1-4D92-8697-12086CFFA543}" type="presParOf" srcId="{436F80A4-0B0B-46C0-8618-5512A63D22C8}" destId="{1A30CCDA-6331-4606-A0E3-9E3F6C84C20D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98D6DC-8C24-49D1-839D-EA9F4DA04107}" type="doc">
      <dgm:prSet loTypeId="urn:microsoft.com/office/officeart/2005/8/layout/chevron2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08747AE-B213-4E27-BA48-0C5A9050B7AF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C0AF6ABA-C035-4D95-87C0-47CB6C94F692}" type="parTrans" cxnId="{C0F828D3-B07E-4204-B06B-2C33FBEB6051}">
      <dgm:prSet/>
      <dgm:spPr/>
      <dgm:t>
        <a:bodyPr/>
        <a:lstStyle/>
        <a:p>
          <a:endParaRPr lang="ru-RU"/>
        </a:p>
      </dgm:t>
    </dgm:pt>
    <dgm:pt modelId="{09980293-6D5A-4A5B-99B3-CA834FD735C0}" type="sibTrans" cxnId="{C0F828D3-B07E-4204-B06B-2C33FBEB6051}">
      <dgm:prSet/>
      <dgm:spPr/>
      <dgm:t>
        <a:bodyPr/>
        <a:lstStyle/>
        <a:p>
          <a:endParaRPr lang="ru-RU"/>
        </a:p>
      </dgm:t>
    </dgm:pt>
    <dgm:pt modelId="{95B4366E-1F70-4B21-8E7A-FA30D02713FF}">
      <dgm:prSet phldrT="[Текст]"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  <a:latin typeface="Bookman Old Style" panose="02050604050505020204" pitchFamily="18" charset="0"/>
            </a:rPr>
            <a:t>Гражданин - налогоплательщик</a:t>
          </a:r>
        </a:p>
      </dgm:t>
    </dgm:pt>
    <dgm:pt modelId="{1B5684CC-C90B-4B1C-9DB5-9BFFFCBD47E9}" type="parTrans" cxnId="{C19BC0D5-3989-4B8C-A87B-2BFC5BC0CF14}">
      <dgm:prSet/>
      <dgm:spPr/>
      <dgm:t>
        <a:bodyPr/>
        <a:lstStyle/>
        <a:p>
          <a:endParaRPr lang="ru-RU"/>
        </a:p>
      </dgm:t>
    </dgm:pt>
    <dgm:pt modelId="{502FEF1E-44AC-4B23-91FF-42AFC2FB9568}" type="sibTrans" cxnId="{C19BC0D5-3989-4B8C-A87B-2BFC5BC0CF14}">
      <dgm:prSet/>
      <dgm:spPr/>
      <dgm:t>
        <a:bodyPr/>
        <a:lstStyle/>
        <a:p>
          <a:endParaRPr lang="ru-RU"/>
        </a:p>
      </dgm:t>
    </dgm:pt>
    <dgm:pt modelId="{6DCA2F98-3EEA-470A-B320-A176687B0E9D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AFF9A4F0-E3C0-4462-B173-DFF8084247C8}" type="parTrans" cxnId="{A414D56C-29B2-4E09-B65F-980DDC4F6D0B}">
      <dgm:prSet/>
      <dgm:spPr/>
      <dgm:t>
        <a:bodyPr/>
        <a:lstStyle/>
        <a:p>
          <a:endParaRPr lang="ru-RU"/>
        </a:p>
      </dgm:t>
    </dgm:pt>
    <dgm:pt modelId="{82A9C8CC-009C-4B5A-A1A7-60AE52EA111A}" type="sibTrans" cxnId="{A414D56C-29B2-4E09-B65F-980DDC4F6D0B}">
      <dgm:prSet/>
      <dgm:spPr/>
      <dgm:t>
        <a:bodyPr/>
        <a:lstStyle/>
        <a:p>
          <a:endParaRPr lang="ru-RU"/>
        </a:p>
      </dgm:t>
    </dgm:pt>
    <dgm:pt modelId="{20E9B2ED-D33D-44B4-9FBC-ABEC3AB5E238}">
      <dgm:prSet phldrT="[Текст]"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  <a:latin typeface="Bookman Old Style" panose="02050604050505020204" pitchFamily="18" charset="0"/>
            </a:rPr>
            <a:t>Гражданин – получатель муниципальных услуг	</a:t>
          </a:r>
          <a:endParaRPr lang="ru-RU" sz="1600" b="1" dirty="0">
            <a:solidFill>
              <a:srgbClr val="002060"/>
            </a:solidFill>
          </a:endParaRPr>
        </a:p>
      </dgm:t>
    </dgm:pt>
    <dgm:pt modelId="{53204F36-8FF7-41BF-9AAE-01C908B14E45}" type="parTrans" cxnId="{83FA3A20-3C20-46F0-B533-C4499154A6DF}">
      <dgm:prSet/>
      <dgm:spPr/>
      <dgm:t>
        <a:bodyPr/>
        <a:lstStyle/>
        <a:p>
          <a:endParaRPr lang="ru-RU"/>
        </a:p>
      </dgm:t>
    </dgm:pt>
    <dgm:pt modelId="{80C124AF-9C66-4173-830F-7F16993844A5}" type="sibTrans" cxnId="{83FA3A20-3C20-46F0-B533-C4499154A6DF}">
      <dgm:prSet/>
      <dgm:spPr/>
      <dgm:t>
        <a:bodyPr/>
        <a:lstStyle/>
        <a:p>
          <a:endParaRPr lang="ru-RU"/>
        </a:p>
      </dgm:t>
    </dgm:pt>
    <dgm:pt modelId="{A8E9BB8C-78D8-4CD5-A7DB-3CFD17DDDD81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899F3FF9-BAC5-40D4-82ED-FEBF4BB5AF02}" type="parTrans" cxnId="{E6000523-753D-490A-923A-C6AF4210D514}">
      <dgm:prSet/>
      <dgm:spPr/>
      <dgm:t>
        <a:bodyPr/>
        <a:lstStyle/>
        <a:p>
          <a:endParaRPr lang="ru-RU"/>
        </a:p>
      </dgm:t>
    </dgm:pt>
    <dgm:pt modelId="{4B44570F-32D5-4F70-AEA8-17B3F5251814}" type="sibTrans" cxnId="{E6000523-753D-490A-923A-C6AF4210D514}">
      <dgm:prSet/>
      <dgm:spPr/>
      <dgm:t>
        <a:bodyPr/>
        <a:lstStyle/>
        <a:p>
          <a:endParaRPr lang="ru-RU"/>
        </a:p>
      </dgm:t>
    </dgm:pt>
    <dgm:pt modelId="{B0F85304-33B2-44F9-A9C6-BB364B5D1FD8}">
      <dgm:prSet phldrT="[Текст]"/>
      <dgm:spPr/>
      <dgm:t>
        <a:bodyPr/>
        <a:lstStyle/>
        <a:p>
          <a:endParaRPr lang="ru-RU" sz="1000" dirty="0"/>
        </a:p>
      </dgm:t>
    </dgm:pt>
    <dgm:pt modelId="{B5FC2BDA-DE19-4D83-AA37-527298467B08}" type="parTrans" cxnId="{8267490D-9810-49E5-BF13-90577C654E39}">
      <dgm:prSet/>
      <dgm:spPr/>
      <dgm:t>
        <a:bodyPr/>
        <a:lstStyle/>
        <a:p>
          <a:endParaRPr lang="ru-RU"/>
        </a:p>
      </dgm:t>
    </dgm:pt>
    <dgm:pt modelId="{505C11A1-3A76-484D-8D47-8E6005DEEB4F}" type="sibTrans" cxnId="{8267490D-9810-49E5-BF13-90577C654E39}">
      <dgm:prSet/>
      <dgm:spPr/>
      <dgm:t>
        <a:bodyPr/>
        <a:lstStyle/>
        <a:p>
          <a:endParaRPr lang="ru-RU"/>
        </a:p>
      </dgm:t>
    </dgm:pt>
    <dgm:pt modelId="{920A5B25-9BCC-46BC-8119-B93F413792AB}">
      <dgm:prSet phldrT="[Текст]"/>
      <dgm:spPr/>
      <dgm:t>
        <a:bodyPr/>
        <a:lstStyle/>
        <a:p>
          <a:r>
            <a:rPr lang="ru-RU" dirty="0"/>
            <a:t>4</a:t>
          </a:r>
        </a:p>
      </dgm:t>
    </dgm:pt>
    <dgm:pt modelId="{8186DDC0-0626-4BCB-AE62-7C21A0397E87}" type="parTrans" cxnId="{7C709C71-6F25-4441-B6E9-35DEEC42F992}">
      <dgm:prSet/>
      <dgm:spPr/>
      <dgm:t>
        <a:bodyPr/>
        <a:lstStyle/>
        <a:p>
          <a:endParaRPr lang="ru-RU"/>
        </a:p>
      </dgm:t>
    </dgm:pt>
    <dgm:pt modelId="{F50AB764-78D2-4D26-BDCB-58E58A5B1C59}" type="sibTrans" cxnId="{7C709C71-6F25-4441-B6E9-35DEEC42F992}">
      <dgm:prSet/>
      <dgm:spPr/>
      <dgm:t>
        <a:bodyPr/>
        <a:lstStyle/>
        <a:p>
          <a:endParaRPr lang="ru-RU"/>
        </a:p>
      </dgm:t>
    </dgm:pt>
    <dgm:pt modelId="{47B57534-D6DB-4589-AEEC-61E3612862EA}">
      <dgm:prSet/>
      <dgm:spPr/>
      <dgm:t>
        <a:bodyPr/>
        <a:lstStyle/>
        <a:p>
          <a:endParaRPr lang="ru-RU" sz="1000" dirty="0"/>
        </a:p>
      </dgm:t>
    </dgm:pt>
    <dgm:pt modelId="{C9019BEA-9DE5-45DC-9D3D-96A0A4BC66BC}" type="parTrans" cxnId="{81410A98-44C7-4BE0-87FD-3DF55031E00E}">
      <dgm:prSet/>
      <dgm:spPr/>
      <dgm:t>
        <a:bodyPr/>
        <a:lstStyle/>
        <a:p>
          <a:endParaRPr lang="ru-RU"/>
        </a:p>
      </dgm:t>
    </dgm:pt>
    <dgm:pt modelId="{DF8BE3BB-39C4-4BED-A93C-94746B9ADF81}" type="sibTrans" cxnId="{81410A98-44C7-4BE0-87FD-3DF55031E00E}">
      <dgm:prSet/>
      <dgm:spPr/>
      <dgm:t>
        <a:bodyPr/>
        <a:lstStyle/>
        <a:p>
          <a:endParaRPr lang="ru-RU"/>
        </a:p>
      </dgm:t>
    </dgm:pt>
    <dgm:pt modelId="{A4B2F53B-079D-46F0-BE68-F71E1BB75177}">
      <dgm:prSet/>
      <dgm:spPr/>
      <dgm:t>
        <a:bodyPr/>
        <a:lstStyle/>
        <a:p>
          <a:endParaRPr lang="ru-RU" sz="1000"/>
        </a:p>
      </dgm:t>
    </dgm:pt>
    <dgm:pt modelId="{F760E57A-DAF9-4BBA-97B8-DE63DABEA726}" type="parTrans" cxnId="{44D808CB-9BEB-4F34-9110-C4F81C514AEB}">
      <dgm:prSet/>
      <dgm:spPr/>
      <dgm:t>
        <a:bodyPr/>
        <a:lstStyle/>
        <a:p>
          <a:endParaRPr lang="ru-RU"/>
        </a:p>
      </dgm:t>
    </dgm:pt>
    <dgm:pt modelId="{4B741A23-458A-40A8-A2C8-BC8849F56EC5}" type="sibTrans" cxnId="{44D808CB-9BEB-4F34-9110-C4F81C514AEB}">
      <dgm:prSet/>
      <dgm:spPr/>
      <dgm:t>
        <a:bodyPr/>
        <a:lstStyle/>
        <a:p>
          <a:endParaRPr lang="ru-RU"/>
        </a:p>
      </dgm:t>
    </dgm:pt>
    <dgm:pt modelId="{2B75CA3D-868C-46A9-AC70-B6A7DFC53AA6}">
      <dgm:prSet phldrT="[Текст]"/>
      <dgm:spPr/>
      <dgm:t>
        <a:bodyPr/>
        <a:lstStyle/>
        <a:p>
          <a:endParaRPr lang="ru-RU" sz="1000" dirty="0"/>
        </a:p>
      </dgm:t>
    </dgm:pt>
    <dgm:pt modelId="{BE693AA6-5451-48D5-A915-C681FC0B81C8}" type="parTrans" cxnId="{841DC284-03CD-43BD-B45F-F7EDD8416899}">
      <dgm:prSet/>
      <dgm:spPr/>
      <dgm:t>
        <a:bodyPr/>
        <a:lstStyle/>
        <a:p>
          <a:endParaRPr lang="ru-RU"/>
        </a:p>
      </dgm:t>
    </dgm:pt>
    <dgm:pt modelId="{849F0681-83E1-41C6-BF9E-57623F5650E5}" type="sibTrans" cxnId="{841DC284-03CD-43BD-B45F-F7EDD8416899}">
      <dgm:prSet/>
      <dgm:spPr/>
      <dgm:t>
        <a:bodyPr/>
        <a:lstStyle/>
        <a:p>
          <a:endParaRPr lang="ru-RU"/>
        </a:p>
      </dgm:t>
    </dgm:pt>
    <dgm:pt modelId="{BC8A8FF1-592D-48A6-9AC8-088A9C584660}">
      <dgm:prSet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  <a:latin typeface="Bookman Old Style" panose="02050604050505020204" pitchFamily="18" charset="0"/>
            </a:rPr>
            <a:t>Гражданин – получатель социальных гарантий 	</a:t>
          </a:r>
        </a:p>
      </dgm:t>
    </dgm:pt>
    <dgm:pt modelId="{D2FCB2F5-21AD-4EF7-8D01-9098314184ED}" type="parTrans" cxnId="{242835B3-315F-4F08-9C04-6FEF4BD5593B}">
      <dgm:prSet/>
      <dgm:spPr/>
      <dgm:t>
        <a:bodyPr/>
        <a:lstStyle/>
        <a:p>
          <a:endParaRPr lang="ru-RU"/>
        </a:p>
      </dgm:t>
    </dgm:pt>
    <dgm:pt modelId="{8A04EC22-FAF4-4F93-A296-53B1D28DF14B}" type="sibTrans" cxnId="{242835B3-315F-4F08-9C04-6FEF4BD5593B}">
      <dgm:prSet/>
      <dgm:spPr/>
      <dgm:t>
        <a:bodyPr/>
        <a:lstStyle/>
        <a:p>
          <a:endParaRPr lang="ru-RU"/>
        </a:p>
      </dgm:t>
    </dgm:pt>
    <dgm:pt modelId="{515A6EA8-8497-4BAF-920C-6EDA8464F1FF}">
      <dgm:prSet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  <a:latin typeface="Bookman Old Style" panose="02050604050505020204" pitchFamily="18" charset="0"/>
            </a:rPr>
            <a:t>Гражданин – участник публичных слушаний</a:t>
          </a:r>
        </a:p>
      </dgm:t>
    </dgm:pt>
    <dgm:pt modelId="{209EE235-E56F-49C7-8BAC-C3A4CB583ABA}" type="parTrans" cxnId="{FD59189B-EE13-4D7B-8DF3-92BF59F1684B}">
      <dgm:prSet/>
      <dgm:spPr/>
      <dgm:t>
        <a:bodyPr/>
        <a:lstStyle/>
        <a:p>
          <a:endParaRPr lang="ru-RU"/>
        </a:p>
      </dgm:t>
    </dgm:pt>
    <dgm:pt modelId="{83C9B480-310A-4A6B-998B-D2E4A1CC2DB1}" type="sibTrans" cxnId="{FD59189B-EE13-4D7B-8DF3-92BF59F1684B}">
      <dgm:prSet/>
      <dgm:spPr/>
      <dgm:t>
        <a:bodyPr/>
        <a:lstStyle/>
        <a:p>
          <a:endParaRPr lang="ru-RU"/>
        </a:p>
      </dgm:t>
    </dgm:pt>
    <dgm:pt modelId="{F3AF2521-3FD0-40B9-A031-2F4384226F57}" type="pres">
      <dgm:prSet presAssocID="{4798D6DC-8C24-49D1-839D-EA9F4DA04107}" presName="linearFlow" presStyleCnt="0">
        <dgm:presLayoutVars>
          <dgm:dir/>
          <dgm:animLvl val="lvl"/>
          <dgm:resizeHandles val="exact"/>
        </dgm:presLayoutVars>
      </dgm:prSet>
      <dgm:spPr/>
    </dgm:pt>
    <dgm:pt modelId="{E2B3D181-6BF9-4498-A934-C8FCCFBC3F64}" type="pres">
      <dgm:prSet presAssocID="{B08747AE-B213-4E27-BA48-0C5A9050B7AF}" presName="composite" presStyleCnt="0"/>
      <dgm:spPr/>
    </dgm:pt>
    <dgm:pt modelId="{604B13CC-F0BF-42F7-AB8B-3463455C0B7D}" type="pres">
      <dgm:prSet presAssocID="{B08747AE-B213-4E27-BA48-0C5A9050B7AF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17E93AB-BEE8-4B6F-9806-55780930A867}" type="pres">
      <dgm:prSet presAssocID="{B08747AE-B213-4E27-BA48-0C5A9050B7AF}" presName="descendantText" presStyleLbl="alignAcc1" presStyleIdx="0" presStyleCnt="4" custLinFactNeighborX="-5405" custLinFactNeighborY="25382">
        <dgm:presLayoutVars>
          <dgm:bulletEnabled val="1"/>
        </dgm:presLayoutVars>
      </dgm:prSet>
      <dgm:spPr/>
    </dgm:pt>
    <dgm:pt modelId="{0DD1868B-BDF9-4A4B-8CCD-F99060EB8EAE}" type="pres">
      <dgm:prSet presAssocID="{09980293-6D5A-4A5B-99B3-CA834FD735C0}" presName="sp" presStyleCnt="0"/>
      <dgm:spPr/>
    </dgm:pt>
    <dgm:pt modelId="{42BF3553-6B6E-49AE-B128-BA7EF4830891}" type="pres">
      <dgm:prSet presAssocID="{6DCA2F98-3EEA-470A-B320-A176687B0E9D}" presName="composite" presStyleCnt="0"/>
      <dgm:spPr/>
    </dgm:pt>
    <dgm:pt modelId="{604F3654-D6BD-447F-87F0-D300FF06F1F4}" type="pres">
      <dgm:prSet presAssocID="{6DCA2F98-3EEA-470A-B320-A176687B0E9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BC2160B4-AD00-4ED9-B0B2-57FC966225DC}" type="pres">
      <dgm:prSet presAssocID="{6DCA2F98-3EEA-470A-B320-A176687B0E9D}" presName="descendantText" presStyleLbl="alignAcc1" presStyleIdx="1" presStyleCnt="4" custLinFactNeighborX="-5405" custLinFactNeighborY="16954">
        <dgm:presLayoutVars>
          <dgm:bulletEnabled val="1"/>
        </dgm:presLayoutVars>
      </dgm:prSet>
      <dgm:spPr/>
    </dgm:pt>
    <dgm:pt modelId="{488E2405-A42E-4C54-B25A-7A5AFF2AFB3E}" type="pres">
      <dgm:prSet presAssocID="{82A9C8CC-009C-4B5A-A1A7-60AE52EA111A}" presName="sp" presStyleCnt="0"/>
      <dgm:spPr/>
    </dgm:pt>
    <dgm:pt modelId="{8A9B38FD-C4FC-49F8-A007-5BD3A6335EC6}" type="pres">
      <dgm:prSet presAssocID="{A8E9BB8C-78D8-4CD5-A7DB-3CFD17DDDD81}" presName="composite" presStyleCnt="0"/>
      <dgm:spPr/>
    </dgm:pt>
    <dgm:pt modelId="{0D93BECF-C42F-4B42-8B81-9D29189F52A9}" type="pres">
      <dgm:prSet presAssocID="{A8E9BB8C-78D8-4CD5-A7DB-3CFD17DDDD81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FE0F4A32-E6C0-4E8B-BADD-9C3789E2FBC7}" type="pres">
      <dgm:prSet presAssocID="{A8E9BB8C-78D8-4CD5-A7DB-3CFD17DDDD81}" presName="descendantText" presStyleLbl="alignAcc1" presStyleIdx="2" presStyleCnt="4" custLinFactNeighborX="-5474" custLinFactNeighborY="13577">
        <dgm:presLayoutVars>
          <dgm:bulletEnabled val="1"/>
        </dgm:presLayoutVars>
      </dgm:prSet>
      <dgm:spPr/>
    </dgm:pt>
    <dgm:pt modelId="{F178261C-2B3B-4C35-AEBE-73DBC2F6D58F}" type="pres">
      <dgm:prSet presAssocID="{4B44570F-32D5-4F70-AEA8-17B3F5251814}" presName="sp" presStyleCnt="0"/>
      <dgm:spPr/>
    </dgm:pt>
    <dgm:pt modelId="{D75921A5-298D-4FE1-808F-9BC7EAA9320C}" type="pres">
      <dgm:prSet presAssocID="{920A5B25-9BCC-46BC-8119-B93F413792AB}" presName="composite" presStyleCnt="0"/>
      <dgm:spPr/>
    </dgm:pt>
    <dgm:pt modelId="{46B1217E-8CD0-40AE-ABCA-C9CB476FAE30}" type="pres">
      <dgm:prSet presAssocID="{920A5B25-9BCC-46BC-8119-B93F413792AB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0C788900-C46E-4273-88B6-A9110C4172D3}" type="pres">
      <dgm:prSet presAssocID="{920A5B25-9BCC-46BC-8119-B93F413792AB}" presName="descendantText" presStyleLbl="alignAcc1" presStyleIdx="3" presStyleCnt="4" custLinFactNeighborX="-5405" custLinFactNeighborY="22648">
        <dgm:presLayoutVars>
          <dgm:bulletEnabled val="1"/>
        </dgm:presLayoutVars>
      </dgm:prSet>
      <dgm:spPr/>
    </dgm:pt>
  </dgm:ptLst>
  <dgm:cxnLst>
    <dgm:cxn modelId="{83DAA306-98FC-4FF1-B50F-F90CF6D91BD2}" type="presOf" srcId="{B0F85304-33B2-44F9-A9C6-BB364B5D1FD8}" destId="{FE0F4A32-E6C0-4E8B-BADD-9C3789E2FBC7}" srcOrd="0" destOrd="0" presId="urn:microsoft.com/office/officeart/2005/8/layout/chevron2"/>
    <dgm:cxn modelId="{77FC6A09-0F3B-4CEB-9D8D-45F4AF5FCD2C}" type="presOf" srcId="{920A5B25-9BCC-46BC-8119-B93F413792AB}" destId="{46B1217E-8CD0-40AE-ABCA-C9CB476FAE30}" srcOrd="0" destOrd="0" presId="urn:microsoft.com/office/officeart/2005/8/layout/chevron2"/>
    <dgm:cxn modelId="{8267490D-9810-49E5-BF13-90577C654E39}" srcId="{A8E9BB8C-78D8-4CD5-A7DB-3CFD17DDDD81}" destId="{B0F85304-33B2-44F9-A9C6-BB364B5D1FD8}" srcOrd="0" destOrd="0" parTransId="{B5FC2BDA-DE19-4D83-AA37-527298467B08}" sibTransId="{505C11A1-3A76-484D-8D47-8E6005DEEB4F}"/>
    <dgm:cxn modelId="{83FA3A20-3C20-46F0-B533-C4499154A6DF}" srcId="{6DCA2F98-3EEA-470A-B320-A176687B0E9D}" destId="{20E9B2ED-D33D-44B4-9FBC-ABEC3AB5E238}" srcOrd="0" destOrd="0" parTransId="{53204F36-8FF7-41BF-9AAE-01C908B14E45}" sibTransId="{80C124AF-9C66-4173-830F-7F16993844A5}"/>
    <dgm:cxn modelId="{E6000523-753D-490A-923A-C6AF4210D514}" srcId="{4798D6DC-8C24-49D1-839D-EA9F4DA04107}" destId="{A8E9BB8C-78D8-4CD5-A7DB-3CFD17DDDD81}" srcOrd="2" destOrd="0" parTransId="{899F3FF9-BAC5-40D4-82ED-FEBF4BB5AF02}" sibTransId="{4B44570F-32D5-4F70-AEA8-17B3F5251814}"/>
    <dgm:cxn modelId="{76B73F38-07C3-4CF0-90A0-21901A7D0E25}" type="presOf" srcId="{4798D6DC-8C24-49D1-839D-EA9F4DA04107}" destId="{F3AF2521-3FD0-40B9-A031-2F4384226F57}" srcOrd="0" destOrd="0" presId="urn:microsoft.com/office/officeart/2005/8/layout/chevron2"/>
    <dgm:cxn modelId="{5788596B-F10B-4014-8145-0E8ACC882146}" type="presOf" srcId="{A8E9BB8C-78D8-4CD5-A7DB-3CFD17DDDD81}" destId="{0D93BECF-C42F-4B42-8B81-9D29189F52A9}" srcOrd="0" destOrd="0" presId="urn:microsoft.com/office/officeart/2005/8/layout/chevron2"/>
    <dgm:cxn modelId="{A414D56C-29B2-4E09-B65F-980DDC4F6D0B}" srcId="{4798D6DC-8C24-49D1-839D-EA9F4DA04107}" destId="{6DCA2F98-3EEA-470A-B320-A176687B0E9D}" srcOrd="1" destOrd="0" parTransId="{AFF9A4F0-E3C0-4462-B173-DFF8084247C8}" sibTransId="{82A9C8CC-009C-4B5A-A1A7-60AE52EA111A}"/>
    <dgm:cxn modelId="{ECFFD970-99CE-4A41-A79E-F19CD389F3F6}" type="presOf" srcId="{515A6EA8-8497-4BAF-920C-6EDA8464F1FF}" destId="{0C788900-C46E-4273-88B6-A9110C4172D3}" srcOrd="0" destOrd="1" presId="urn:microsoft.com/office/officeart/2005/8/layout/chevron2"/>
    <dgm:cxn modelId="{7C709C71-6F25-4441-B6E9-35DEEC42F992}" srcId="{4798D6DC-8C24-49D1-839D-EA9F4DA04107}" destId="{920A5B25-9BCC-46BC-8119-B93F413792AB}" srcOrd="3" destOrd="0" parTransId="{8186DDC0-0626-4BCB-AE62-7C21A0397E87}" sibTransId="{F50AB764-78D2-4D26-BDCB-58E58A5B1C59}"/>
    <dgm:cxn modelId="{EC63B158-C368-4B9A-8DC1-F6EB507CD44B}" type="presOf" srcId="{6DCA2F98-3EEA-470A-B320-A176687B0E9D}" destId="{604F3654-D6BD-447F-87F0-D300FF06F1F4}" srcOrd="0" destOrd="0" presId="urn:microsoft.com/office/officeart/2005/8/layout/chevron2"/>
    <dgm:cxn modelId="{FD8BBF58-E8D0-403F-97A5-15733F2CE3D9}" type="presOf" srcId="{B08747AE-B213-4E27-BA48-0C5A9050B7AF}" destId="{604B13CC-F0BF-42F7-AB8B-3463455C0B7D}" srcOrd="0" destOrd="0" presId="urn:microsoft.com/office/officeart/2005/8/layout/chevron2"/>
    <dgm:cxn modelId="{841DC284-03CD-43BD-B45F-F7EDD8416899}" srcId="{920A5B25-9BCC-46BC-8119-B93F413792AB}" destId="{2B75CA3D-868C-46A9-AC70-B6A7DFC53AA6}" srcOrd="2" destOrd="0" parTransId="{BE693AA6-5451-48D5-A915-C681FC0B81C8}" sibTransId="{849F0681-83E1-41C6-BF9E-57623F5650E5}"/>
    <dgm:cxn modelId="{32D3008B-A3BD-4565-B4AD-DDE367E3A2C9}" type="presOf" srcId="{95B4366E-1F70-4B21-8E7A-FA30D02713FF}" destId="{617E93AB-BEE8-4B6F-9806-55780930A867}" srcOrd="0" destOrd="0" presId="urn:microsoft.com/office/officeart/2005/8/layout/chevron2"/>
    <dgm:cxn modelId="{81410A98-44C7-4BE0-87FD-3DF55031E00E}" srcId="{920A5B25-9BCC-46BC-8119-B93F413792AB}" destId="{47B57534-D6DB-4589-AEEC-61E3612862EA}" srcOrd="0" destOrd="0" parTransId="{C9019BEA-9DE5-45DC-9D3D-96A0A4BC66BC}" sibTransId="{DF8BE3BB-39C4-4BED-A93C-94746B9ADF81}"/>
    <dgm:cxn modelId="{FD59189B-EE13-4D7B-8DF3-92BF59F1684B}" srcId="{920A5B25-9BCC-46BC-8119-B93F413792AB}" destId="{515A6EA8-8497-4BAF-920C-6EDA8464F1FF}" srcOrd="1" destOrd="0" parTransId="{209EE235-E56F-49C7-8BAC-C3A4CB583ABA}" sibTransId="{83C9B480-310A-4A6B-998B-D2E4A1CC2DB1}"/>
    <dgm:cxn modelId="{C7079D9E-CC2D-4F72-B0A8-FA48550F16CE}" type="presOf" srcId="{47B57534-D6DB-4589-AEEC-61E3612862EA}" destId="{0C788900-C46E-4273-88B6-A9110C4172D3}" srcOrd="0" destOrd="0" presId="urn:microsoft.com/office/officeart/2005/8/layout/chevron2"/>
    <dgm:cxn modelId="{98493EA1-074D-4326-B3A2-A4C4CBEA9B0C}" type="presOf" srcId="{A4B2F53B-079D-46F0-BE68-F71E1BB75177}" destId="{0C788900-C46E-4273-88B6-A9110C4172D3}" srcOrd="0" destOrd="3" presId="urn:microsoft.com/office/officeart/2005/8/layout/chevron2"/>
    <dgm:cxn modelId="{13236AA4-EFFE-41F1-9C7F-F67FCDA6D4D5}" type="presOf" srcId="{2B75CA3D-868C-46A9-AC70-B6A7DFC53AA6}" destId="{0C788900-C46E-4273-88B6-A9110C4172D3}" srcOrd="0" destOrd="2" presId="urn:microsoft.com/office/officeart/2005/8/layout/chevron2"/>
    <dgm:cxn modelId="{242835B3-315F-4F08-9C04-6FEF4BD5593B}" srcId="{A8E9BB8C-78D8-4CD5-A7DB-3CFD17DDDD81}" destId="{BC8A8FF1-592D-48A6-9AC8-088A9C584660}" srcOrd="1" destOrd="0" parTransId="{D2FCB2F5-21AD-4EF7-8D01-9098314184ED}" sibTransId="{8A04EC22-FAF4-4F93-A296-53B1D28DF14B}"/>
    <dgm:cxn modelId="{AAC107C2-3244-4531-9A0A-87A597A29439}" type="presOf" srcId="{BC8A8FF1-592D-48A6-9AC8-088A9C584660}" destId="{FE0F4A32-E6C0-4E8B-BADD-9C3789E2FBC7}" srcOrd="0" destOrd="1" presId="urn:microsoft.com/office/officeart/2005/8/layout/chevron2"/>
    <dgm:cxn modelId="{44D808CB-9BEB-4F34-9110-C4F81C514AEB}" srcId="{920A5B25-9BCC-46BC-8119-B93F413792AB}" destId="{A4B2F53B-079D-46F0-BE68-F71E1BB75177}" srcOrd="3" destOrd="0" parTransId="{F760E57A-DAF9-4BBA-97B8-DE63DABEA726}" sibTransId="{4B741A23-458A-40A8-A2C8-BC8849F56EC5}"/>
    <dgm:cxn modelId="{C0F828D3-B07E-4204-B06B-2C33FBEB6051}" srcId="{4798D6DC-8C24-49D1-839D-EA9F4DA04107}" destId="{B08747AE-B213-4E27-BA48-0C5A9050B7AF}" srcOrd="0" destOrd="0" parTransId="{C0AF6ABA-C035-4D95-87C0-47CB6C94F692}" sibTransId="{09980293-6D5A-4A5B-99B3-CA834FD735C0}"/>
    <dgm:cxn modelId="{C19BC0D5-3989-4B8C-A87B-2BFC5BC0CF14}" srcId="{B08747AE-B213-4E27-BA48-0C5A9050B7AF}" destId="{95B4366E-1F70-4B21-8E7A-FA30D02713FF}" srcOrd="0" destOrd="0" parTransId="{1B5684CC-C90B-4B1C-9DB5-9BFFFCBD47E9}" sibTransId="{502FEF1E-44AC-4B23-91FF-42AFC2FB9568}"/>
    <dgm:cxn modelId="{66CBF3E5-6714-42E5-BAAA-8DA22F364D40}" type="presOf" srcId="{20E9B2ED-D33D-44B4-9FBC-ABEC3AB5E238}" destId="{BC2160B4-AD00-4ED9-B0B2-57FC966225DC}" srcOrd="0" destOrd="0" presId="urn:microsoft.com/office/officeart/2005/8/layout/chevron2"/>
    <dgm:cxn modelId="{80331A67-1485-4373-AF44-1907667E9B39}" type="presParOf" srcId="{F3AF2521-3FD0-40B9-A031-2F4384226F57}" destId="{E2B3D181-6BF9-4498-A934-C8FCCFBC3F64}" srcOrd="0" destOrd="0" presId="urn:microsoft.com/office/officeart/2005/8/layout/chevron2"/>
    <dgm:cxn modelId="{C4CBC5AB-6010-4952-BAA2-BE1DC4E0D636}" type="presParOf" srcId="{E2B3D181-6BF9-4498-A934-C8FCCFBC3F64}" destId="{604B13CC-F0BF-42F7-AB8B-3463455C0B7D}" srcOrd="0" destOrd="0" presId="urn:microsoft.com/office/officeart/2005/8/layout/chevron2"/>
    <dgm:cxn modelId="{BB371BD0-7794-47C1-926F-1123F03FFCEA}" type="presParOf" srcId="{E2B3D181-6BF9-4498-A934-C8FCCFBC3F64}" destId="{617E93AB-BEE8-4B6F-9806-55780930A867}" srcOrd="1" destOrd="0" presId="urn:microsoft.com/office/officeart/2005/8/layout/chevron2"/>
    <dgm:cxn modelId="{E574166B-9871-49B5-8A32-CAEA4923B92F}" type="presParOf" srcId="{F3AF2521-3FD0-40B9-A031-2F4384226F57}" destId="{0DD1868B-BDF9-4A4B-8CCD-F99060EB8EAE}" srcOrd="1" destOrd="0" presId="urn:microsoft.com/office/officeart/2005/8/layout/chevron2"/>
    <dgm:cxn modelId="{53EEDE9B-300E-4944-B2C7-84D99FE6556D}" type="presParOf" srcId="{F3AF2521-3FD0-40B9-A031-2F4384226F57}" destId="{42BF3553-6B6E-49AE-B128-BA7EF4830891}" srcOrd="2" destOrd="0" presId="urn:microsoft.com/office/officeart/2005/8/layout/chevron2"/>
    <dgm:cxn modelId="{F3937580-E0C1-4F60-BFD3-889C3F420AFD}" type="presParOf" srcId="{42BF3553-6B6E-49AE-B128-BA7EF4830891}" destId="{604F3654-D6BD-447F-87F0-D300FF06F1F4}" srcOrd="0" destOrd="0" presId="urn:microsoft.com/office/officeart/2005/8/layout/chevron2"/>
    <dgm:cxn modelId="{1AEF2292-AD16-43BC-9E6C-F7AE34D0AD42}" type="presParOf" srcId="{42BF3553-6B6E-49AE-B128-BA7EF4830891}" destId="{BC2160B4-AD00-4ED9-B0B2-57FC966225DC}" srcOrd="1" destOrd="0" presId="urn:microsoft.com/office/officeart/2005/8/layout/chevron2"/>
    <dgm:cxn modelId="{B3B1E3EB-FD3A-482B-BB2C-F35EF65F1D8F}" type="presParOf" srcId="{F3AF2521-3FD0-40B9-A031-2F4384226F57}" destId="{488E2405-A42E-4C54-B25A-7A5AFF2AFB3E}" srcOrd="3" destOrd="0" presId="urn:microsoft.com/office/officeart/2005/8/layout/chevron2"/>
    <dgm:cxn modelId="{23B6467D-62B8-4F9B-9854-BC2308D62D78}" type="presParOf" srcId="{F3AF2521-3FD0-40B9-A031-2F4384226F57}" destId="{8A9B38FD-C4FC-49F8-A007-5BD3A6335EC6}" srcOrd="4" destOrd="0" presId="urn:microsoft.com/office/officeart/2005/8/layout/chevron2"/>
    <dgm:cxn modelId="{88E13118-0378-4B17-A4B7-74CC62E0A5B7}" type="presParOf" srcId="{8A9B38FD-C4FC-49F8-A007-5BD3A6335EC6}" destId="{0D93BECF-C42F-4B42-8B81-9D29189F52A9}" srcOrd="0" destOrd="0" presId="urn:microsoft.com/office/officeart/2005/8/layout/chevron2"/>
    <dgm:cxn modelId="{9666EBA6-2703-4170-B838-49EBED0D84ED}" type="presParOf" srcId="{8A9B38FD-C4FC-49F8-A007-5BD3A6335EC6}" destId="{FE0F4A32-E6C0-4E8B-BADD-9C3789E2FBC7}" srcOrd="1" destOrd="0" presId="urn:microsoft.com/office/officeart/2005/8/layout/chevron2"/>
    <dgm:cxn modelId="{8B010F95-A5C8-443B-8D02-682B1D6AD2DC}" type="presParOf" srcId="{F3AF2521-3FD0-40B9-A031-2F4384226F57}" destId="{F178261C-2B3B-4C35-AEBE-73DBC2F6D58F}" srcOrd="5" destOrd="0" presId="urn:microsoft.com/office/officeart/2005/8/layout/chevron2"/>
    <dgm:cxn modelId="{50A32400-C385-40D1-BAE3-A1E047D630A1}" type="presParOf" srcId="{F3AF2521-3FD0-40B9-A031-2F4384226F57}" destId="{D75921A5-298D-4FE1-808F-9BC7EAA9320C}" srcOrd="6" destOrd="0" presId="urn:microsoft.com/office/officeart/2005/8/layout/chevron2"/>
    <dgm:cxn modelId="{35AD6A39-AD1E-46FB-819C-4739F394178B}" type="presParOf" srcId="{D75921A5-298D-4FE1-808F-9BC7EAA9320C}" destId="{46B1217E-8CD0-40AE-ABCA-C9CB476FAE30}" srcOrd="0" destOrd="0" presId="urn:microsoft.com/office/officeart/2005/8/layout/chevron2"/>
    <dgm:cxn modelId="{6B6E615C-851C-4125-A486-1AA10F5D8B99}" type="presParOf" srcId="{D75921A5-298D-4FE1-808F-9BC7EAA9320C}" destId="{0C788900-C46E-4273-88B6-A9110C4172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B1982C-28F5-4DF0-AF5C-972BD7A6501F}" type="doc">
      <dgm:prSet loTypeId="urn:microsoft.com/office/officeart/2005/8/layout/vList4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B1F4DC8-5E80-4DB4-A995-F203424D6F13}">
      <dgm:prSet phldrT="[Текст]" custT="1"/>
      <dgm:spPr/>
      <dgm:t>
        <a:bodyPr/>
        <a:lstStyle/>
        <a:p>
          <a:r>
            <a:rPr lang="ru-RU" sz="2600" b="1" dirty="0">
              <a:latin typeface="Bookman Old Style" panose="02050604050505020204" pitchFamily="18" charset="0"/>
            </a:rPr>
            <a:t>  2 684,6           2 730,2            45,6</a:t>
          </a:r>
        </a:p>
      </dgm:t>
    </dgm:pt>
    <dgm:pt modelId="{89B73B9F-C8EC-43C3-ADD0-D0FBBBBAA2FE}" type="parTrans" cxnId="{3AA26C72-750F-44D3-874C-6EF1B7682F57}">
      <dgm:prSet/>
      <dgm:spPr/>
      <dgm:t>
        <a:bodyPr/>
        <a:lstStyle/>
        <a:p>
          <a:endParaRPr lang="ru-RU"/>
        </a:p>
      </dgm:t>
    </dgm:pt>
    <dgm:pt modelId="{31021F30-F796-46EF-B322-8BC77AFD3E51}" type="sibTrans" cxnId="{3AA26C72-750F-44D3-874C-6EF1B7682F57}">
      <dgm:prSet/>
      <dgm:spPr/>
      <dgm:t>
        <a:bodyPr/>
        <a:lstStyle/>
        <a:p>
          <a:endParaRPr lang="ru-RU"/>
        </a:p>
      </dgm:t>
    </dgm:pt>
    <dgm:pt modelId="{5146AFF8-278B-4206-8873-E3E2429A6E1A}">
      <dgm:prSet phldrT="[Текст]" custT="1"/>
      <dgm:spPr/>
      <dgm:t>
        <a:bodyPr/>
        <a:lstStyle/>
        <a:p>
          <a:r>
            <a:rPr lang="ru-RU" sz="2600" b="1" dirty="0">
              <a:latin typeface="Bookman Old Style" panose="02050604050505020204" pitchFamily="18" charset="0"/>
            </a:rPr>
            <a:t>   2 531,0            2 531,0            0,0</a:t>
          </a:r>
        </a:p>
      </dgm:t>
    </dgm:pt>
    <dgm:pt modelId="{A67822BC-4585-4125-BA56-DFA2008E4FB0}" type="parTrans" cxnId="{494D5AD4-0764-4231-A3F4-85C88DF431A6}">
      <dgm:prSet/>
      <dgm:spPr/>
      <dgm:t>
        <a:bodyPr/>
        <a:lstStyle/>
        <a:p>
          <a:endParaRPr lang="ru-RU"/>
        </a:p>
      </dgm:t>
    </dgm:pt>
    <dgm:pt modelId="{8A5208A2-CBB8-45CE-922B-5DA2D1A915CE}" type="sibTrans" cxnId="{494D5AD4-0764-4231-A3F4-85C88DF431A6}">
      <dgm:prSet/>
      <dgm:spPr/>
      <dgm:t>
        <a:bodyPr/>
        <a:lstStyle/>
        <a:p>
          <a:endParaRPr lang="ru-RU"/>
        </a:p>
      </dgm:t>
    </dgm:pt>
    <dgm:pt modelId="{4DFE6707-C546-4379-B8F7-AC0340A1D163}">
      <dgm:prSet phldrT="[Текст]" custT="1"/>
      <dgm:spPr/>
      <dgm:t>
        <a:bodyPr/>
        <a:lstStyle/>
        <a:p>
          <a:r>
            <a:rPr lang="ru-RU" sz="2600" b="1" dirty="0">
              <a:latin typeface="Bookman Old Style" panose="02050604050505020204" pitchFamily="18" charset="0"/>
            </a:rPr>
            <a:t>  2 577,9            2 577,9            0,0</a:t>
          </a:r>
        </a:p>
      </dgm:t>
    </dgm:pt>
    <dgm:pt modelId="{9A04DA6F-515D-4D5F-8EEE-5BF78715F843}" type="parTrans" cxnId="{45720627-3E6A-44D9-8630-4D082C7DBDA5}">
      <dgm:prSet/>
      <dgm:spPr/>
      <dgm:t>
        <a:bodyPr/>
        <a:lstStyle/>
        <a:p>
          <a:endParaRPr lang="ru-RU"/>
        </a:p>
      </dgm:t>
    </dgm:pt>
    <dgm:pt modelId="{FCFF1C13-43E6-45E8-B54D-B11A4964518D}" type="sibTrans" cxnId="{45720627-3E6A-44D9-8630-4D082C7DBDA5}">
      <dgm:prSet/>
      <dgm:spPr/>
      <dgm:t>
        <a:bodyPr/>
        <a:lstStyle/>
        <a:p>
          <a:endParaRPr lang="ru-RU"/>
        </a:p>
      </dgm:t>
    </dgm:pt>
    <dgm:pt modelId="{8A031C7E-7E3A-40EC-968D-E1848AC7D422}" type="pres">
      <dgm:prSet presAssocID="{6EB1982C-28F5-4DF0-AF5C-972BD7A6501F}" presName="linear" presStyleCnt="0">
        <dgm:presLayoutVars>
          <dgm:dir/>
          <dgm:resizeHandles val="exact"/>
        </dgm:presLayoutVars>
      </dgm:prSet>
      <dgm:spPr/>
    </dgm:pt>
    <dgm:pt modelId="{32514DD5-1879-47B4-A8E4-A9FF54EE008A}" type="pres">
      <dgm:prSet presAssocID="{2B1F4DC8-5E80-4DB4-A995-F203424D6F13}" presName="comp" presStyleCnt="0"/>
      <dgm:spPr/>
    </dgm:pt>
    <dgm:pt modelId="{0C5FD52E-5136-4430-9A08-848D10D1BF52}" type="pres">
      <dgm:prSet presAssocID="{2B1F4DC8-5E80-4DB4-A995-F203424D6F13}" presName="box" presStyleLbl="node1" presStyleIdx="0" presStyleCnt="3" custScaleY="72046" custLinFactNeighborX="69" custLinFactNeighborY="10216"/>
      <dgm:spPr/>
    </dgm:pt>
    <dgm:pt modelId="{1BA047E9-373C-4162-9065-AA01C408EF91}" type="pres">
      <dgm:prSet presAssocID="{2B1F4DC8-5E80-4DB4-A995-F203424D6F13}" presName="img" presStyleLbl="fgImgPlace1" presStyleIdx="0" presStyleCnt="3" custScaleX="88247" custScaleY="67319" custLinFactNeighborX="-1498" custLinFactNeighborY="13719"/>
      <dgm:spPr/>
    </dgm:pt>
    <dgm:pt modelId="{64AB575A-42A0-43A7-A631-EDAD802901FF}" type="pres">
      <dgm:prSet presAssocID="{2B1F4DC8-5E80-4DB4-A995-F203424D6F13}" presName="text" presStyleLbl="node1" presStyleIdx="0" presStyleCnt="3">
        <dgm:presLayoutVars>
          <dgm:bulletEnabled val="1"/>
        </dgm:presLayoutVars>
      </dgm:prSet>
      <dgm:spPr/>
    </dgm:pt>
    <dgm:pt modelId="{36317B68-359B-4AC2-847D-1D0D91F80EE1}" type="pres">
      <dgm:prSet presAssocID="{31021F30-F796-46EF-B322-8BC77AFD3E51}" presName="spacer" presStyleCnt="0"/>
      <dgm:spPr/>
    </dgm:pt>
    <dgm:pt modelId="{4E6DA7F3-5D71-4261-926C-ABFE14C6A209}" type="pres">
      <dgm:prSet presAssocID="{4DFE6707-C546-4379-B8F7-AC0340A1D163}" presName="comp" presStyleCnt="0"/>
      <dgm:spPr/>
    </dgm:pt>
    <dgm:pt modelId="{831E0F21-3972-4F6D-A1BE-8300C9702AAA}" type="pres">
      <dgm:prSet presAssocID="{4DFE6707-C546-4379-B8F7-AC0340A1D163}" presName="box" presStyleLbl="node1" presStyleIdx="1" presStyleCnt="3" custScaleY="74947" custLinFactNeighborX="-162" custLinFactNeighborY="4925"/>
      <dgm:spPr/>
    </dgm:pt>
    <dgm:pt modelId="{6DBA2933-AEB0-454E-A5B7-2BB6DD8ACC55}" type="pres">
      <dgm:prSet presAssocID="{4DFE6707-C546-4379-B8F7-AC0340A1D163}" presName="img" presStyleLbl="fgImgPlace1" presStyleIdx="1" presStyleCnt="3" custScaleX="92490" custScaleY="69750" custLinFactNeighborX="-1498" custLinFactNeighborY="10497"/>
      <dgm:spPr/>
    </dgm:pt>
    <dgm:pt modelId="{9DB8893A-DA35-4B89-8425-F61E14604630}" type="pres">
      <dgm:prSet presAssocID="{4DFE6707-C546-4379-B8F7-AC0340A1D163}" presName="text" presStyleLbl="node1" presStyleIdx="1" presStyleCnt="3">
        <dgm:presLayoutVars>
          <dgm:bulletEnabled val="1"/>
        </dgm:presLayoutVars>
      </dgm:prSet>
      <dgm:spPr/>
    </dgm:pt>
    <dgm:pt modelId="{AAD90303-F07D-4DD1-BEA8-131FAD6DD753}" type="pres">
      <dgm:prSet presAssocID="{FCFF1C13-43E6-45E8-B54D-B11A4964518D}" presName="spacer" presStyleCnt="0"/>
      <dgm:spPr/>
    </dgm:pt>
    <dgm:pt modelId="{B7CF6742-4EB9-4E53-BADC-4B86766667E7}" type="pres">
      <dgm:prSet presAssocID="{5146AFF8-278B-4206-8873-E3E2429A6E1A}" presName="comp" presStyleCnt="0"/>
      <dgm:spPr/>
    </dgm:pt>
    <dgm:pt modelId="{C5956EE1-C79C-4207-B332-EB601DEE56ED}" type="pres">
      <dgm:prSet presAssocID="{5146AFF8-278B-4206-8873-E3E2429A6E1A}" presName="box" presStyleLbl="node1" presStyleIdx="2" presStyleCnt="3" custScaleY="76446" custLinFactNeighborX="-398" custLinFactNeighborY="-1223"/>
      <dgm:spPr/>
    </dgm:pt>
    <dgm:pt modelId="{F362E3D4-5B50-4AC4-BC8A-148C56390BAF}" type="pres">
      <dgm:prSet presAssocID="{5146AFF8-278B-4206-8873-E3E2429A6E1A}" presName="img" presStyleLbl="fgImgPlace1" presStyleIdx="2" presStyleCnt="3" custScaleX="85251" custScaleY="63145"/>
      <dgm:spPr/>
    </dgm:pt>
    <dgm:pt modelId="{5F576430-B2F0-4F56-802D-4D61B8633FA7}" type="pres">
      <dgm:prSet presAssocID="{5146AFF8-278B-4206-8873-E3E2429A6E1A}" presName="text" presStyleLbl="node1" presStyleIdx="2" presStyleCnt="3">
        <dgm:presLayoutVars>
          <dgm:bulletEnabled val="1"/>
        </dgm:presLayoutVars>
      </dgm:prSet>
      <dgm:spPr/>
    </dgm:pt>
  </dgm:ptLst>
  <dgm:cxnLst>
    <dgm:cxn modelId="{45720627-3E6A-44D9-8630-4D082C7DBDA5}" srcId="{6EB1982C-28F5-4DF0-AF5C-972BD7A6501F}" destId="{4DFE6707-C546-4379-B8F7-AC0340A1D163}" srcOrd="1" destOrd="0" parTransId="{9A04DA6F-515D-4D5F-8EEE-5BF78715F843}" sibTransId="{FCFF1C13-43E6-45E8-B54D-B11A4964518D}"/>
    <dgm:cxn modelId="{2BD3DC3D-028F-4438-B6C9-098FF0A9149D}" type="presOf" srcId="{4DFE6707-C546-4379-B8F7-AC0340A1D163}" destId="{831E0F21-3972-4F6D-A1BE-8300C9702AAA}" srcOrd="0" destOrd="0" presId="urn:microsoft.com/office/officeart/2005/8/layout/vList4"/>
    <dgm:cxn modelId="{BF5AC94F-2E78-4530-8E07-45FC3E138F3F}" type="presOf" srcId="{2B1F4DC8-5E80-4DB4-A995-F203424D6F13}" destId="{64AB575A-42A0-43A7-A631-EDAD802901FF}" srcOrd="1" destOrd="0" presId="urn:microsoft.com/office/officeart/2005/8/layout/vList4"/>
    <dgm:cxn modelId="{85743A72-44BB-4E36-8281-12BD0CF90F39}" type="presOf" srcId="{2B1F4DC8-5E80-4DB4-A995-F203424D6F13}" destId="{0C5FD52E-5136-4430-9A08-848D10D1BF52}" srcOrd="0" destOrd="0" presId="urn:microsoft.com/office/officeart/2005/8/layout/vList4"/>
    <dgm:cxn modelId="{3AA26C72-750F-44D3-874C-6EF1B7682F57}" srcId="{6EB1982C-28F5-4DF0-AF5C-972BD7A6501F}" destId="{2B1F4DC8-5E80-4DB4-A995-F203424D6F13}" srcOrd="0" destOrd="0" parTransId="{89B73B9F-C8EC-43C3-ADD0-D0FBBBBAA2FE}" sibTransId="{31021F30-F796-46EF-B322-8BC77AFD3E51}"/>
    <dgm:cxn modelId="{62A97B73-8041-4C1F-9678-FC3AE59936EE}" type="presOf" srcId="{6EB1982C-28F5-4DF0-AF5C-972BD7A6501F}" destId="{8A031C7E-7E3A-40EC-968D-E1848AC7D422}" srcOrd="0" destOrd="0" presId="urn:microsoft.com/office/officeart/2005/8/layout/vList4"/>
    <dgm:cxn modelId="{51B55156-1AE4-4E7D-BF1A-1BCEB1328C88}" type="presOf" srcId="{5146AFF8-278B-4206-8873-E3E2429A6E1A}" destId="{C5956EE1-C79C-4207-B332-EB601DEE56ED}" srcOrd="0" destOrd="0" presId="urn:microsoft.com/office/officeart/2005/8/layout/vList4"/>
    <dgm:cxn modelId="{791727B7-62B2-473D-9385-54523AE2092E}" type="presOf" srcId="{5146AFF8-278B-4206-8873-E3E2429A6E1A}" destId="{5F576430-B2F0-4F56-802D-4D61B8633FA7}" srcOrd="1" destOrd="0" presId="urn:microsoft.com/office/officeart/2005/8/layout/vList4"/>
    <dgm:cxn modelId="{494D5AD4-0764-4231-A3F4-85C88DF431A6}" srcId="{6EB1982C-28F5-4DF0-AF5C-972BD7A6501F}" destId="{5146AFF8-278B-4206-8873-E3E2429A6E1A}" srcOrd="2" destOrd="0" parTransId="{A67822BC-4585-4125-BA56-DFA2008E4FB0}" sibTransId="{8A5208A2-CBB8-45CE-922B-5DA2D1A915CE}"/>
    <dgm:cxn modelId="{8B5DDAF6-1C29-4534-AA21-0373ED49C57A}" type="presOf" srcId="{4DFE6707-C546-4379-B8F7-AC0340A1D163}" destId="{9DB8893A-DA35-4B89-8425-F61E14604630}" srcOrd="1" destOrd="0" presId="urn:microsoft.com/office/officeart/2005/8/layout/vList4"/>
    <dgm:cxn modelId="{EA1EC07C-C0E7-44ED-99CD-64B10E9AAB29}" type="presParOf" srcId="{8A031C7E-7E3A-40EC-968D-E1848AC7D422}" destId="{32514DD5-1879-47B4-A8E4-A9FF54EE008A}" srcOrd="0" destOrd="0" presId="urn:microsoft.com/office/officeart/2005/8/layout/vList4"/>
    <dgm:cxn modelId="{DB73656F-3C86-40FA-A39E-8059E2C63FC5}" type="presParOf" srcId="{32514DD5-1879-47B4-A8E4-A9FF54EE008A}" destId="{0C5FD52E-5136-4430-9A08-848D10D1BF52}" srcOrd="0" destOrd="0" presId="urn:microsoft.com/office/officeart/2005/8/layout/vList4"/>
    <dgm:cxn modelId="{3630A917-515A-4F2C-A758-5A0F074C02AD}" type="presParOf" srcId="{32514DD5-1879-47B4-A8E4-A9FF54EE008A}" destId="{1BA047E9-373C-4162-9065-AA01C408EF91}" srcOrd="1" destOrd="0" presId="urn:microsoft.com/office/officeart/2005/8/layout/vList4"/>
    <dgm:cxn modelId="{E72D29C4-D7CA-4972-B9E5-8059676B0D07}" type="presParOf" srcId="{32514DD5-1879-47B4-A8E4-A9FF54EE008A}" destId="{64AB575A-42A0-43A7-A631-EDAD802901FF}" srcOrd="2" destOrd="0" presId="urn:microsoft.com/office/officeart/2005/8/layout/vList4"/>
    <dgm:cxn modelId="{BE32F31C-DEEF-47C8-9730-AC79E79D77DC}" type="presParOf" srcId="{8A031C7E-7E3A-40EC-968D-E1848AC7D422}" destId="{36317B68-359B-4AC2-847D-1D0D91F80EE1}" srcOrd="1" destOrd="0" presId="urn:microsoft.com/office/officeart/2005/8/layout/vList4"/>
    <dgm:cxn modelId="{9DD1F35D-E595-4FD2-BEE8-0B644E46D415}" type="presParOf" srcId="{8A031C7E-7E3A-40EC-968D-E1848AC7D422}" destId="{4E6DA7F3-5D71-4261-926C-ABFE14C6A209}" srcOrd="2" destOrd="0" presId="urn:microsoft.com/office/officeart/2005/8/layout/vList4"/>
    <dgm:cxn modelId="{57ACF646-0685-4365-A9DE-79C14F4E1212}" type="presParOf" srcId="{4E6DA7F3-5D71-4261-926C-ABFE14C6A209}" destId="{831E0F21-3972-4F6D-A1BE-8300C9702AAA}" srcOrd="0" destOrd="0" presId="urn:microsoft.com/office/officeart/2005/8/layout/vList4"/>
    <dgm:cxn modelId="{A456EFD3-B3CA-4BCF-90DD-BBD73C86D318}" type="presParOf" srcId="{4E6DA7F3-5D71-4261-926C-ABFE14C6A209}" destId="{6DBA2933-AEB0-454E-A5B7-2BB6DD8ACC55}" srcOrd="1" destOrd="0" presId="urn:microsoft.com/office/officeart/2005/8/layout/vList4"/>
    <dgm:cxn modelId="{4BC60D3B-0F11-4B7D-A418-9798C5527196}" type="presParOf" srcId="{4E6DA7F3-5D71-4261-926C-ABFE14C6A209}" destId="{9DB8893A-DA35-4B89-8425-F61E14604630}" srcOrd="2" destOrd="0" presId="urn:microsoft.com/office/officeart/2005/8/layout/vList4"/>
    <dgm:cxn modelId="{A0C4646E-0BFD-4793-B4A3-963DB59BE753}" type="presParOf" srcId="{8A031C7E-7E3A-40EC-968D-E1848AC7D422}" destId="{AAD90303-F07D-4DD1-BEA8-131FAD6DD753}" srcOrd="3" destOrd="0" presId="urn:microsoft.com/office/officeart/2005/8/layout/vList4"/>
    <dgm:cxn modelId="{42C7C876-2330-4961-84E1-6678DEE4FE90}" type="presParOf" srcId="{8A031C7E-7E3A-40EC-968D-E1848AC7D422}" destId="{B7CF6742-4EB9-4E53-BADC-4B86766667E7}" srcOrd="4" destOrd="0" presId="urn:microsoft.com/office/officeart/2005/8/layout/vList4"/>
    <dgm:cxn modelId="{7D6F47F2-DFF5-46BB-AF43-32CE0778E881}" type="presParOf" srcId="{B7CF6742-4EB9-4E53-BADC-4B86766667E7}" destId="{C5956EE1-C79C-4207-B332-EB601DEE56ED}" srcOrd="0" destOrd="0" presId="urn:microsoft.com/office/officeart/2005/8/layout/vList4"/>
    <dgm:cxn modelId="{A33B7151-0934-4BBC-B287-5443E4561DAE}" type="presParOf" srcId="{B7CF6742-4EB9-4E53-BADC-4B86766667E7}" destId="{F362E3D4-5B50-4AC4-BC8A-148C56390BAF}" srcOrd="1" destOrd="0" presId="urn:microsoft.com/office/officeart/2005/8/layout/vList4"/>
    <dgm:cxn modelId="{EDB03DB9-BA52-41BF-805E-2BE37BDB7B73}" type="presParOf" srcId="{B7CF6742-4EB9-4E53-BADC-4B86766667E7}" destId="{5F576430-B2F0-4F56-802D-4D61B8633FA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4B7F62-F423-4B9D-9E2A-3E09FB91A337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9AF640E5-D4C5-4BF7-AE02-9887872E0578}">
      <dgm:prSet phldrT="[Текст]" custT="1"/>
      <dgm:spPr/>
      <dgm:t>
        <a:bodyPr/>
        <a:lstStyle/>
        <a:p>
          <a:r>
            <a:rPr lang="ru-RU" sz="1400" b="0" dirty="0">
              <a:solidFill>
                <a:schemeClr val="tx1"/>
              </a:solidFill>
              <a:latin typeface="Bookman Old Style" panose="02050604050505020204" pitchFamily="18" charset="0"/>
            </a:rPr>
            <a:t>2021г. факт</a:t>
          </a:r>
          <a:br>
            <a:rPr lang="ru-RU" sz="1400" b="0" dirty="0">
              <a:solidFill>
                <a:schemeClr val="tx1"/>
              </a:solidFill>
              <a:latin typeface="Bookman Old Style" panose="02050604050505020204" pitchFamily="18" charset="0"/>
            </a:rPr>
          </a:br>
          <a:r>
            <a:rPr lang="ru-RU" sz="1400" b="0" dirty="0">
              <a:solidFill>
                <a:schemeClr val="tx1"/>
              </a:solidFill>
              <a:latin typeface="Bookman Old Style" panose="02050604050505020204" pitchFamily="18" charset="0"/>
            </a:rPr>
            <a:t>2 217,3</a:t>
          </a:r>
        </a:p>
      </dgm:t>
    </dgm:pt>
    <dgm:pt modelId="{D36B381C-546A-4429-95FD-1A08BA229E00}" type="parTrans" cxnId="{ED5359C2-0613-4B17-9B29-BB18CA39C241}">
      <dgm:prSet/>
      <dgm:spPr/>
      <dgm:t>
        <a:bodyPr/>
        <a:lstStyle/>
        <a:p>
          <a:endParaRPr lang="ru-RU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820A02A-56B8-4FDC-B0F7-B6C0167204D2}" type="sibTrans" cxnId="{ED5359C2-0613-4B17-9B29-BB18CA39C241}">
      <dgm:prSet/>
      <dgm:spPr/>
      <dgm:t>
        <a:bodyPr/>
        <a:lstStyle/>
        <a:p>
          <a:endParaRPr lang="ru-RU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A71F3282-C02F-47DE-A354-9AF65C363112}">
      <dgm:prSet phldrT="[Текст]" custT="1"/>
      <dgm:spPr/>
      <dgm:t>
        <a:bodyPr/>
        <a:lstStyle/>
        <a:p>
          <a:r>
            <a:rPr lang="ru-RU" sz="1400" b="0">
              <a:solidFill>
                <a:schemeClr val="tx1"/>
              </a:solidFill>
              <a:latin typeface="Bookman Old Style" panose="02050604050505020204" pitchFamily="18" charset="0"/>
            </a:rPr>
            <a:t>2022г.  план</a:t>
          </a:r>
          <a:br>
            <a:rPr lang="ru-RU" sz="1400" b="0">
              <a:solidFill>
                <a:schemeClr val="tx1"/>
              </a:solidFill>
              <a:latin typeface="Bookman Old Style" panose="02050604050505020204" pitchFamily="18" charset="0"/>
            </a:rPr>
          </a:br>
          <a:r>
            <a:rPr lang="ru-RU" sz="1400" b="0">
              <a:solidFill>
                <a:schemeClr val="tx1"/>
              </a:solidFill>
              <a:latin typeface="Bookman Old Style" panose="02050604050505020204" pitchFamily="18" charset="0"/>
            </a:rPr>
            <a:t>1968,3</a:t>
          </a:r>
          <a:endParaRPr lang="ru-RU" sz="1400" b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DEC48B76-B3D7-41D2-B9AA-10927BC17D10}" type="parTrans" cxnId="{BB545AD5-E520-4F09-A0FA-AEA7EE995960}">
      <dgm:prSet/>
      <dgm:spPr/>
      <dgm:t>
        <a:bodyPr/>
        <a:lstStyle/>
        <a:p>
          <a:endParaRPr lang="ru-RU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406112C9-53ED-4D1C-BEAD-6C9E53001173}" type="sibTrans" cxnId="{BB545AD5-E520-4F09-A0FA-AEA7EE995960}">
      <dgm:prSet/>
      <dgm:spPr/>
      <dgm:t>
        <a:bodyPr/>
        <a:lstStyle/>
        <a:p>
          <a:endParaRPr lang="ru-RU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4C93ACF9-1275-44B0-ACA9-11D73DB206D1}">
      <dgm:prSet phldrT="[Текст]" custT="1"/>
      <dgm:spPr/>
      <dgm:t>
        <a:bodyPr/>
        <a:lstStyle/>
        <a:p>
          <a:r>
            <a:rPr lang="ru-RU" sz="1400" b="0">
              <a:solidFill>
                <a:schemeClr val="tx1"/>
              </a:solidFill>
              <a:latin typeface="Bookman Old Style" panose="02050604050505020204" pitchFamily="18" charset="0"/>
            </a:rPr>
            <a:t>2023г.  план</a:t>
          </a:r>
          <a:br>
            <a:rPr lang="ru-RU" sz="1400" b="0">
              <a:solidFill>
                <a:schemeClr val="tx1"/>
              </a:solidFill>
              <a:latin typeface="Bookman Old Style" panose="02050604050505020204" pitchFamily="18" charset="0"/>
            </a:rPr>
          </a:br>
          <a:r>
            <a:rPr lang="ru-RU" sz="1400" b="0">
              <a:solidFill>
                <a:schemeClr val="tx1"/>
              </a:solidFill>
              <a:latin typeface="Bookman Old Style" panose="02050604050505020204" pitchFamily="18" charset="0"/>
            </a:rPr>
            <a:t>2 217,3</a:t>
          </a:r>
          <a:endParaRPr lang="ru-RU" sz="1400" b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BE139B59-1F2B-47C4-B426-1753959ECB9B}" type="parTrans" cxnId="{8E070065-9C8F-4EC8-932D-6ACE293B2289}">
      <dgm:prSet/>
      <dgm:spPr/>
      <dgm:t>
        <a:bodyPr/>
        <a:lstStyle/>
        <a:p>
          <a:endParaRPr lang="ru-RU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A025577-325C-4337-A433-F90B36BB7994}" type="sibTrans" cxnId="{8E070065-9C8F-4EC8-932D-6ACE293B2289}">
      <dgm:prSet/>
      <dgm:spPr/>
      <dgm:t>
        <a:bodyPr/>
        <a:lstStyle/>
        <a:p>
          <a:endParaRPr lang="ru-RU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85D2A667-9B19-40CD-95A3-E0E5BF3E7334}">
      <dgm:prSet phldrT="[Текст]" custT="1"/>
      <dgm:spPr/>
      <dgm:t>
        <a:bodyPr/>
        <a:lstStyle/>
        <a:p>
          <a:r>
            <a:rPr lang="ru-RU" sz="1400" b="0">
              <a:solidFill>
                <a:schemeClr val="tx1"/>
              </a:solidFill>
              <a:latin typeface="Bookman Old Style" panose="02050604050505020204" pitchFamily="18" charset="0"/>
            </a:rPr>
            <a:t>2024г. план</a:t>
          </a:r>
          <a:br>
            <a:rPr lang="ru-RU" sz="1400" b="0">
              <a:solidFill>
                <a:schemeClr val="tx1"/>
              </a:solidFill>
              <a:latin typeface="Bookman Old Style" panose="02050604050505020204" pitchFamily="18" charset="0"/>
            </a:rPr>
          </a:br>
          <a:r>
            <a:rPr lang="ru-RU" sz="1400" b="0">
              <a:solidFill>
                <a:schemeClr val="tx1"/>
              </a:solidFill>
              <a:latin typeface="Bookman Old Style" panose="02050604050505020204" pitchFamily="18" charset="0"/>
            </a:rPr>
            <a:t>2 577,9</a:t>
          </a:r>
          <a:endParaRPr lang="ru-RU" sz="1400" b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CEA539FC-549F-4BC1-BF1B-FC2E55A11688}" type="parTrans" cxnId="{D8B484D6-2045-47DD-A388-C2B0D08C4523}">
      <dgm:prSet/>
      <dgm:spPr/>
      <dgm:t>
        <a:bodyPr/>
        <a:lstStyle/>
        <a:p>
          <a:endParaRPr lang="ru-RU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FFCFA008-48E0-46CB-8021-CABDED3CE945}" type="sibTrans" cxnId="{D8B484D6-2045-47DD-A388-C2B0D08C4523}">
      <dgm:prSet/>
      <dgm:spPr/>
      <dgm:t>
        <a:bodyPr/>
        <a:lstStyle/>
        <a:p>
          <a:endParaRPr lang="ru-RU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DE6F8FF2-F6DD-4E5E-9887-05C18CBECE44}">
      <dgm:prSet phldrT="[Текст]" custT="1"/>
      <dgm:spPr/>
      <dgm:t>
        <a:bodyPr/>
        <a:lstStyle/>
        <a:p>
          <a:r>
            <a:rPr lang="ru-RU" sz="1400" b="0">
              <a:solidFill>
                <a:schemeClr val="tx1"/>
              </a:solidFill>
              <a:latin typeface="Bookman Old Style" panose="02050604050505020204" pitchFamily="18" charset="0"/>
            </a:rPr>
            <a:t>2025г. план</a:t>
          </a:r>
          <a:br>
            <a:rPr lang="ru-RU" sz="1400" b="0">
              <a:solidFill>
                <a:schemeClr val="tx1"/>
              </a:solidFill>
              <a:latin typeface="Bookman Old Style" panose="02050604050505020204" pitchFamily="18" charset="0"/>
            </a:rPr>
          </a:br>
          <a:r>
            <a:rPr lang="ru-RU" sz="1400" b="0">
              <a:solidFill>
                <a:schemeClr val="tx1"/>
              </a:solidFill>
              <a:latin typeface="Bookman Old Style" panose="02050604050505020204" pitchFamily="18" charset="0"/>
            </a:rPr>
            <a:t>2 531,0</a:t>
          </a:r>
          <a:endParaRPr lang="ru-RU" sz="1400" b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511EBDFF-2176-4E26-9452-18995ADB2501}" type="parTrans" cxnId="{467CE9A2-F13F-48BB-B2E7-B1550809618A}">
      <dgm:prSet/>
      <dgm:spPr/>
      <dgm:t>
        <a:bodyPr/>
        <a:lstStyle/>
        <a:p>
          <a:endParaRPr lang="ru-RU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C9F7043B-6965-48DE-877B-B91EBA9846AB}" type="sibTrans" cxnId="{467CE9A2-F13F-48BB-B2E7-B1550809618A}">
      <dgm:prSet/>
      <dgm:spPr/>
      <dgm:t>
        <a:bodyPr/>
        <a:lstStyle/>
        <a:p>
          <a:endParaRPr lang="ru-RU" b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5B8E2665-4038-4652-A3B7-1685057A23F3}" type="pres">
      <dgm:prSet presAssocID="{884B7F62-F423-4B9D-9E2A-3E09FB91A337}" presName="Name0" presStyleCnt="0">
        <dgm:presLayoutVars>
          <dgm:dir/>
          <dgm:animLvl val="lvl"/>
          <dgm:resizeHandles val="exact"/>
        </dgm:presLayoutVars>
      </dgm:prSet>
      <dgm:spPr/>
    </dgm:pt>
    <dgm:pt modelId="{A7FAE109-2515-43DD-8D4D-50F2BFE7F92D}" type="pres">
      <dgm:prSet presAssocID="{9AF640E5-D4C5-4BF7-AE02-9887872E0578}" presName="parTxOnly" presStyleLbl="node1" presStyleIdx="0" presStyleCnt="5" custScaleX="124608" custScaleY="139858">
        <dgm:presLayoutVars>
          <dgm:chMax val="0"/>
          <dgm:chPref val="0"/>
          <dgm:bulletEnabled val="1"/>
        </dgm:presLayoutVars>
      </dgm:prSet>
      <dgm:spPr/>
    </dgm:pt>
    <dgm:pt modelId="{5C79C677-3936-4D87-9D85-0615DD1019D9}" type="pres">
      <dgm:prSet presAssocID="{0820A02A-56B8-4FDC-B0F7-B6C0167204D2}" presName="parTxOnlySpace" presStyleCnt="0"/>
      <dgm:spPr/>
    </dgm:pt>
    <dgm:pt modelId="{688BC793-1BD0-415A-83EE-7413235253F2}" type="pres">
      <dgm:prSet presAssocID="{A71F3282-C02F-47DE-A354-9AF65C363112}" presName="parTxOnly" presStyleLbl="node1" presStyleIdx="1" presStyleCnt="5" custScaleX="129375" custScaleY="139858" custLinFactNeighborX="-22129" custLinFactNeighborY="-2693">
        <dgm:presLayoutVars>
          <dgm:chMax val="0"/>
          <dgm:chPref val="0"/>
          <dgm:bulletEnabled val="1"/>
        </dgm:presLayoutVars>
      </dgm:prSet>
      <dgm:spPr/>
    </dgm:pt>
    <dgm:pt modelId="{06756887-B319-4870-B7BF-E45D02D9F847}" type="pres">
      <dgm:prSet presAssocID="{406112C9-53ED-4D1C-BEAD-6C9E53001173}" presName="parTxOnlySpace" presStyleCnt="0"/>
      <dgm:spPr/>
    </dgm:pt>
    <dgm:pt modelId="{4A128920-CCC2-44DC-A625-DCD6D948C719}" type="pres">
      <dgm:prSet presAssocID="{4C93ACF9-1275-44B0-ACA9-11D73DB206D1}" presName="parTxOnly" presStyleLbl="node1" presStyleIdx="2" presStyleCnt="5" custScaleX="123909" custScaleY="139858">
        <dgm:presLayoutVars>
          <dgm:chMax val="0"/>
          <dgm:chPref val="0"/>
          <dgm:bulletEnabled val="1"/>
        </dgm:presLayoutVars>
      </dgm:prSet>
      <dgm:spPr/>
    </dgm:pt>
    <dgm:pt modelId="{ACD0DF01-E472-476D-AFB7-709F37B75193}" type="pres">
      <dgm:prSet presAssocID="{3A025577-325C-4337-A433-F90B36BB7994}" presName="parTxOnlySpace" presStyleCnt="0"/>
      <dgm:spPr/>
    </dgm:pt>
    <dgm:pt modelId="{F5A3A7A0-DA4E-4E16-B67A-2976703F50F3}" type="pres">
      <dgm:prSet presAssocID="{85D2A667-9B19-40CD-95A3-E0E5BF3E7334}" presName="parTxOnly" presStyleLbl="node1" presStyleIdx="3" presStyleCnt="5" custScaleX="126909" custScaleY="139858">
        <dgm:presLayoutVars>
          <dgm:chMax val="0"/>
          <dgm:chPref val="0"/>
          <dgm:bulletEnabled val="1"/>
        </dgm:presLayoutVars>
      </dgm:prSet>
      <dgm:spPr/>
    </dgm:pt>
    <dgm:pt modelId="{B4AD20D0-C004-41D7-A351-9AE765FE24CA}" type="pres">
      <dgm:prSet presAssocID="{FFCFA008-48E0-46CB-8021-CABDED3CE945}" presName="parTxOnlySpace" presStyleCnt="0"/>
      <dgm:spPr/>
    </dgm:pt>
    <dgm:pt modelId="{8D7C5940-FBAF-42DA-AA43-E5EFF7775553}" type="pres">
      <dgm:prSet presAssocID="{DE6F8FF2-F6DD-4E5E-9887-05C18CBECE44}" presName="parTxOnly" presStyleLbl="node1" presStyleIdx="4" presStyleCnt="5" custScaleX="123627" custScaleY="139858">
        <dgm:presLayoutVars>
          <dgm:chMax val="0"/>
          <dgm:chPref val="0"/>
          <dgm:bulletEnabled val="1"/>
        </dgm:presLayoutVars>
      </dgm:prSet>
      <dgm:spPr/>
    </dgm:pt>
  </dgm:ptLst>
  <dgm:cxnLst>
    <dgm:cxn modelId="{F75CEC31-D284-4780-AEBC-A969A520B48A}" type="presOf" srcId="{85D2A667-9B19-40CD-95A3-E0E5BF3E7334}" destId="{F5A3A7A0-DA4E-4E16-B67A-2976703F50F3}" srcOrd="0" destOrd="0" presId="urn:microsoft.com/office/officeart/2005/8/layout/chevron1"/>
    <dgm:cxn modelId="{BB910D42-979F-4E16-B4BE-E047DE72D13F}" type="presOf" srcId="{884B7F62-F423-4B9D-9E2A-3E09FB91A337}" destId="{5B8E2665-4038-4652-A3B7-1685057A23F3}" srcOrd="0" destOrd="0" presId="urn:microsoft.com/office/officeart/2005/8/layout/chevron1"/>
    <dgm:cxn modelId="{8E070065-9C8F-4EC8-932D-6ACE293B2289}" srcId="{884B7F62-F423-4B9D-9E2A-3E09FB91A337}" destId="{4C93ACF9-1275-44B0-ACA9-11D73DB206D1}" srcOrd="2" destOrd="0" parTransId="{BE139B59-1F2B-47C4-B426-1753959ECB9B}" sibTransId="{3A025577-325C-4337-A433-F90B36BB7994}"/>
    <dgm:cxn modelId="{77C1396B-88AB-4074-ACA7-8D91B073729A}" type="presOf" srcId="{4C93ACF9-1275-44B0-ACA9-11D73DB206D1}" destId="{4A128920-CCC2-44DC-A625-DCD6D948C719}" srcOrd="0" destOrd="0" presId="urn:microsoft.com/office/officeart/2005/8/layout/chevron1"/>
    <dgm:cxn modelId="{1B75B55A-473D-42BA-93F3-48C810E0A121}" type="presOf" srcId="{9AF640E5-D4C5-4BF7-AE02-9887872E0578}" destId="{A7FAE109-2515-43DD-8D4D-50F2BFE7F92D}" srcOrd="0" destOrd="0" presId="urn:microsoft.com/office/officeart/2005/8/layout/chevron1"/>
    <dgm:cxn modelId="{467CE9A2-F13F-48BB-B2E7-B1550809618A}" srcId="{884B7F62-F423-4B9D-9E2A-3E09FB91A337}" destId="{DE6F8FF2-F6DD-4E5E-9887-05C18CBECE44}" srcOrd="4" destOrd="0" parTransId="{511EBDFF-2176-4E26-9452-18995ADB2501}" sibTransId="{C9F7043B-6965-48DE-877B-B91EBA9846AB}"/>
    <dgm:cxn modelId="{6277ABA7-3C0E-45EA-8229-F7C6C60CB38C}" type="presOf" srcId="{DE6F8FF2-F6DD-4E5E-9887-05C18CBECE44}" destId="{8D7C5940-FBAF-42DA-AA43-E5EFF7775553}" srcOrd="0" destOrd="0" presId="urn:microsoft.com/office/officeart/2005/8/layout/chevron1"/>
    <dgm:cxn modelId="{ED5359C2-0613-4B17-9B29-BB18CA39C241}" srcId="{884B7F62-F423-4B9D-9E2A-3E09FB91A337}" destId="{9AF640E5-D4C5-4BF7-AE02-9887872E0578}" srcOrd="0" destOrd="0" parTransId="{D36B381C-546A-4429-95FD-1A08BA229E00}" sibTransId="{0820A02A-56B8-4FDC-B0F7-B6C0167204D2}"/>
    <dgm:cxn modelId="{BB545AD5-E520-4F09-A0FA-AEA7EE995960}" srcId="{884B7F62-F423-4B9D-9E2A-3E09FB91A337}" destId="{A71F3282-C02F-47DE-A354-9AF65C363112}" srcOrd="1" destOrd="0" parTransId="{DEC48B76-B3D7-41D2-B9AA-10927BC17D10}" sibTransId="{406112C9-53ED-4D1C-BEAD-6C9E53001173}"/>
    <dgm:cxn modelId="{D8B484D6-2045-47DD-A388-C2B0D08C4523}" srcId="{884B7F62-F423-4B9D-9E2A-3E09FB91A337}" destId="{85D2A667-9B19-40CD-95A3-E0E5BF3E7334}" srcOrd="3" destOrd="0" parTransId="{CEA539FC-549F-4BC1-BF1B-FC2E55A11688}" sibTransId="{FFCFA008-48E0-46CB-8021-CABDED3CE945}"/>
    <dgm:cxn modelId="{B11C83EC-622A-40AB-BFB3-B1A4A3C7D9AF}" type="presOf" srcId="{A71F3282-C02F-47DE-A354-9AF65C363112}" destId="{688BC793-1BD0-415A-83EE-7413235253F2}" srcOrd="0" destOrd="0" presId="urn:microsoft.com/office/officeart/2005/8/layout/chevron1"/>
    <dgm:cxn modelId="{9E90144B-43F8-4700-B6C4-B3BA7F6B36F7}" type="presParOf" srcId="{5B8E2665-4038-4652-A3B7-1685057A23F3}" destId="{A7FAE109-2515-43DD-8D4D-50F2BFE7F92D}" srcOrd="0" destOrd="0" presId="urn:microsoft.com/office/officeart/2005/8/layout/chevron1"/>
    <dgm:cxn modelId="{FF141EAA-16F1-4060-BDE2-E0614B348154}" type="presParOf" srcId="{5B8E2665-4038-4652-A3B7-1685057A23F3}" destId="{5C79C677-3936-4D87-9D85-0615DD1019D9}" srcOrd="1" destOrd="0" presId="urn:microsoft.com/office/officeart/2005/8/layout/chevron1"/>
    <dgm:cxn modelId="{86F70734-B2A7-4AEB-B1FC-6C006863A2A2}" type="presParOf" srcId="{5B8E2665-4038-4652-A3B7-1685057A23F3}" destId="{688BC793-1BD0-415A-83EE-7413235253F2}" srcOrd="2" destOrd="0" presId="urn:microsoft.com/office/officeart/2005/8/layout/chevron1"/>
    <dgm:cxn modelId="{9FB585B3-5DB1-4428-83E5-190227DF8B37}" type="presParOf" srcId="{5B8E2665-4038-4652-A3B7-1685057A23F3}" destId="{06756887-B319-4870-B7BF-E45D02D9F847}" srcOrd="3" destOrd="0" presId="urn:microsoft.com/office/officeart/2005/8/layout/chevron1"/>
    <dgm:cxn modelId="{FBA9CB55-C626-4E84-A8DE-0A1E075D2C70}" type="presParOf" srcId="{5B8E2665-4038-4652-A3B7-1685057A23F3}" destId="{4A128920-CCC2-44DC-A625-DCD6D948C719}" srcOrd="4" destOrd="0" presId="urn:microsoft.com/office/officeart/2005/8/layout/chevron1"/>
    <dgm:cxn modelId="{AD05A12E-D77A-48D7-A4A1-DA7D81B328D1}" type="presParOf" srcId="{5B8E2665-4038-4652-A3B7-1685057A23F3}" destId="{ACD0DF01-E472-476D-AFB7-709F37B75193}" srcOrd="5" destOrd="0" presId="urn:microsoft.com/office/officeart/2005/8/layout/chevron1"/>
    <dgm:cxn modelId="{2FD3767D-C4A5-4781-BD2D-D9AFD1986A19}" type="presParOf" srcId="{5B8E2665-4038-4652-A3B7-1685057A23F3}" destId="{F5A3A7A0-DA4E-4E16-B67A-2976703F50F3}" srcOrd="6" destOrd="0" presId="urn:microsoft.com/office/officeart/2005/8/layout/chevron1"/>
    <dgm:cxn modelId="{D9E7A844-CB95-46F9-8BD1-DF95FB489AE6}" type="presParOf" srcId="{5B8E2665-4038-4652-A3B7-1685057A23F3}" destId="{B4AD20D0-C004-41D7-A351-9AE765FE24CA}" srcOrd="7" destOrd="0" presId="urn:microsoft.com/office/officeart/2005/8/layout/chevron1"/>
    <dgm:cxn modelId="{1FECD5A6-80C8-4174-83FB-E8EE43B35822}" type="presParOf" srcId="{5B8E2665-4038-4652-A3B7-1685057A23F3}" destId="{8D7C5940-FBAF-42DA-AA43-E5EFF777555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D15D9-7982-4CA5-A3A4-384DBDCD0A19}">
      <dsp:nvSpPr>
        <dsp:cNvPr id="0" name=""/>
        <dsp:cNvSpPr/>
      </dsp:nvSpPr>
      <dsp:spPr>
        <a:xfrm>
          <a:off x="6228697" y="2"/>
          <a:ext cx="1524986" cy="4645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i="1" kern="1200" dirty="0">
              <a:solidFill>
                <a:srgbClr val="002060"/>
              </a:solidFill>
              <a:latin typeface="Bookman Old Style" panose="02050604050505020204" pitchFamily="18" charset="0"/>
            </a:rPr>
            <a:t>стр. 3</a:t>
          </a:r>
        </a:p>
      </dsp:txBody>
      <dsp:txXfrm>
        <a:off x="6228697" y="58077"/>
        <a:ext cx="1350762" cy="348447"/>
      </dsp:txXfrm>
    </dsp:sp>
    <dsp:sp modelId="{04D513D8-A6E3-4A51-90FD-4E32983AA0B0}">
      <dsp:nvSpPr>
        <dsp:cNvPr id="0" name=""/>
        <dsp:cNvSpPr/>
      </dsp:nvSpPr>
      <dsp:spPr>
        <a:xfrm>
          <a:off x="1706" y="2724"/>
          <a:ext cx="6248463" cy="46459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latin typeface="Bookman Old Style" panose="02050604050505020204" pitchFamily="18" charset="0"/>
              <a:cs typeface="Times New Roman" panose="02020603050405020304" pitchFamily="18" charset="0"/>
            </a:rPr>
            <a:t>Вводная часть</a:t>
          </a:r>
        </a:p>
      </dsp:txBody>
      <dsp:txXfrm>
        <a:off x="24386" y="25404"/>
        <a:ext cx="6203103" cy="419237"/>
      </dsp:txXfrm>
    </dsp:sp>
    <dsp:sp modelId="{13BF77F2-B86D-4321-B7FE-BD1B7E08D753}">
      <dsp:nvSpPr>
        <dsp:cNvPr id="0" name=""/>
        <dsp:cNvSpPr/>
      </dsp:nvSpPr>
      <dsp:spPr>
        <a:xfrm>
          <a:off x="6242770" y="513782"/>
          <a:ext cx="1532547" cy="4645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i="1" kern="1200" dirty="0">
              <a:solidFill>
                <a:srgbClr val="002060"/>
              </a:solidFill>
              <a:latin typeface="Bookman Old Style" panose="02050604050505020204" pitchFamily="18" charset="0"/>
            </a:rPr>
            <a:t>стр. 9 </a:t>
          </a:r>
        </a:p>
      </dsp:txBody>
      <dsp:txXfrm>
        <a:off x="6242770" y="571857"/>
        <a:ext cx="1358323" cy="348447"/>
      </dsp:txXfrm>
    </dsp:sp>
    <dsp:sp modelId="{DE665482-3E71-4E44-B30F-8F6BB545326F}">
      <dsp:nvSpPr>
        <dsp:cNvPr id="0" name=""/>
        <dsp:cNvSpPr/>
      </dsp:nvSpPr>
      <dsp:spPr>
        <a:xfrm>
          <a:off x="1545" y="513782"/>
          <a:ext cx="6241225" cy="46459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latin typeface="Bookman Old Style" panose="02050604050505020204" pitchFamily="18" charset="0"/>
              <a:cs typeface="Times New Roman" panose="02020603050405020304" pitchFamily="18" charset="0"/>
            </a:rPr>
            <a:t>Прогноз социально-экономического развития</a:t>
          </a:r>
        </a:p>
      </dsp:txBody>
      <dsp:txXfrm>
        <a:off x="24225" y="536462"/>
        <a:ext cx="6195865" cy="419237"/>
      </dsp:txXfrm>
    </dsp:sp>
    <dsp:sp modelId="{A9B5D913-2460-43E2-83EF-63E0FE833906}">
      <dsp:nvSpPr>
        <dsp:cNvPr id="0" name=""/>
        <dsp:cNvSpPr/>
      </dsp:nvSpPr>
      <dsp:spPr>
        <a:xfrm>
          <a:off x="6249433" y="1024839"/>
          <a:ext cx="1523195" cy="4645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i="1" kern="1200" dirty="0">
              <a:solidFill>
                <a:srgbClr val="002060"/>
              </a:solidFill>
              <a:latin typeface="Bookman Old Style" panose="02050604050505020204" pitchFamily="18" charset="0"/>
            </a:rPr>
            <a:t>стр. 12</a:t>
          </a:r>
        </a:p>
      </dsp:txBody>
      <dsp:txXfrm>
        <a:off x="6249433" y="1082914"/>
        <a:ext cx="1348971" cy="348447"/>
      </dsp:txXfrm>
    </dsp:sp>
    <dsp:sp modelId="{C8591E40-1794-4871-B417-5EB0CA44D219}">
      <dsp:nvSpPr>
        <dsp:cNvPr id="0" name=""/>
        <dsp:cNvSpPr/>
      </dsp:nvSpPr>
      <dsp:spPr>
        <a:xfrm>
          <a:off x="4235" y="1024839"/>
          <a:ext cx="6245197" cy="46459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latin typeface="Bookman Old Style" panose="02050604050505020204" pitchFamily="18" charset="0"/>
              <a:cs typeface="Times New Roman" panose="02020603050405020304" pitchFamily="18" charset="0"/>
            </a:rPr>
            <a:t>Основные направления бюджетной и налоговой политики</a:t>
          </a:r>
        </a:p>
      </dsp:txBody>
      <dsp:txXfrm>
        <a:off x="26915" y="1047519"/>
        <a:ext cx="6199837" cy="419237"/>
      </dsp:txXfrm>
    </dsp:sp>
    <dsp:sp modelId="{4182B361-101C-4D5A-9FB5-4C1CE4EBA820}">
      <dsp:nvSpPr>
        <dsp:cNvPr id="0" name=""/>
        <dsp:cNvSpPr/>
      </dsp:nvSpPr>
      <dsp:spPr>
        <a:xfrm>
          <a:off x="6251255" y="1535896"/>
          <a:ext cx="1524234" cy="4645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i="1" kern="1200" dirty="0">
              <a:solidFill>
                <a:srgbClr val="002060"/>
              </a:solidFill>
              <a:latin typeface="Bookman Old Style" panose="02050604050505020204" pitchFamily="18" charset="0"/>
            </a:rPr>
            <a:t>стр. 13</a:t>
          </a:r>
        </a:p>
      </dsp:txBody>
      <dsp:txXfrm>
        <a:off x="6251255" y="1593971"/>
        <a:ext cx="1350010" cy="348447"/>
      </dsp:txXfrm>
    </dsp:sp>
    <dsp:sp modelId="{534637B8-3288-4D18-8C4C-E08F9F502334}">
      <dsp:nvSpPr>
        <dsp:cNvPr id="0" name=""/>
        <dsp:cNvSpPr/>
      </dsp:nvSpPr>
      <dsp:spPr>
        <a:xfrm>
          <a:off x="1373" y="1535896"/>
          <a:ext cx="6249881" cy="46459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2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latin typeface="Bookman Old Style" panose="02050604050505020204" pitchFamily="18" charset="0"/>
              <a:cs typeface="Times New Roman" panose="02020603050405020304" pitchFamily="18" charset="0"/>
            </a:rPr>
            <a:t>Основные параметры бюджета </a:t>
          </a:r>
        </a:p>
      </dsp:txBody>
      <dsp:txXfrm>
        <a:off x="24053" y="1558576"/>
        <a:ext cx="6204521" cy="419237"/>
      </dsp:txXfrm>
    </dsp:sp>
    <dsp:sp modelId="{15AD3481-FECF-4448-B70D-B55CEEA81BC2}">
      <dsp:nvSpPr>
        <dsp:cNvPr id="0" name=""/>
        <dsp:cNvSpPr/>
      </dsp:nvSpPr>
      <dsp:spPr>
        <a:xfrm>
          <a:off x="6260569" y="2046953"/>
          <a:ext cx="1512843" cy="4645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i="1" kern="1200" dirty="0">
              <a:solidFill>
                <a:srgbClr val="002060"/>
              </a:solidFill>
              <a:latin typeface="Bookman Old Style" panose="02050604050505020204" pitchFamily="18" charset="0"/>
            </a:rPr>
            <a:t>стр. 14 </a:t>
          </a:r>
        </a:p>
      </dsp:txBody>
      <dsp:txXfrm>
        <a:off x="6260569" y="2105028"/>
        <a:ext cx="1338619" cy="348447"/>
      </dsp:txXfrm>
    </dsp:sp>
    <dsp:sp modelId="{0A3E0CEC-F1D9-4637-9A76-9AEB5F90C5B5}">
      <dsp:nvSpPr>
        <dsp:cNvPr id="0" name=""/>
        <dsp:cNvSpPr/>
      </dsp:nvSpPr>
      <dsp:spPr>
        <a:xfrm>
          <a:off x="758" y="2032676"/>
          <a:ext cx="6257118" cy="46459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latin typeface="Bookman Old Style" panose="02050604050505020204" pitchFamily="18" charset="0"/>
              <a:cs typeface="Times New Roman" panose="02020603050405020304" pitchFamily="18" charset="0"/>
            </a:rPr>
            <a:t>Доходы бюджета </a:t>
          </a:r>
        </a:p>
      </dsp:txBody>
      <dsp:txXfrm>
        <a:off x="23438" y="2055356"/>
        <a:ext cx="6211758" cy="419237"/>
      </dsp:txXfrm>
    </dsp:sp>
    <dsp:sp modelId="{3B8611F3-252F-493C-A393-B432D500D984}">
      <dsp:nvSpPr>
        <dsp:cNvPr id="0" name=""/>
        <dsp:cNvSpPr/>
      </dsp:nvSpPr>
      <dsp:spPr>
        <a:xfrm>
          <a:off x="6278412" y="2558011"/>
          <a:ext cx="1494616" cy="4645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i="1" kern="1200" dirty="0">
              <a:solidFill>
                <a:srgbClr val="002060"/>
              </a:solidFill>
              <a:latin typeface="Bookman Old Style" panose="02050604050505020204" pitchFamily="18" charset="0"/>
            </a:rPr>
            <a:t>стр. 24 </a:t>
          </a:r>
        </a:p>
      </dsp:txBody>
      <dsp:txXfrm>
        <a:off x="6278412" y="2616086"/>
        <a:ext cx="1320392" cy="348447"/>
      </dsp:txXfrm>
    </dsp:sp>
    <dsp:sp modelId="{735FB7C5-F521-4FAF-A51A-CD7523C4738F}">
      <dsp:nvSpPr>
        <dsp:cNvPr id="0" name=""/>
        <dsp:cNvSpPr/>
      </dsp:nvSpPr>
      <dsp:spPr>
        <a:xfrm>
          <a:off x="3835" y="2558011"/>
          <a:ext cx="6274577" cy="46459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latin typeface="Bookman Old Style" panose="02050604050505020204" pitchFamily="18" charset="0"/>
              <a:cs typeface="Times New Roman" panose="02020603050405020304" pitchFamily="18" charset="0"/>
            </a:rPr>
            <a:t>Расходы бюджета</a:t>
          </a:r>
        </a:p>
      </dsp:txBody>
      <dsp:txXfrm>
        <a:off x="26515" y="2580691"/>
        <a:ext cx="6229217" cy="419237"/>
      </dsp:txXfrm>
    </dsp:sp>
    <dsp:sp modelId="{4B56358F-3E10-4679-A971-9AA6CDDBFEB3}">
      <dsp:nvSpPr>
        <dsp:cNvPr id="0" name=""/>
        <dsp:cNvSpPr/>
      </dsp:nvSpPr>
      <dsp:spPr>
        <a:xfrm>
          <a:off x="6268346" y="3069068"/>
          <a:ext cx="1508286" cy="4645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i="1" kern="1200" dirty="0">
              <a:solidFill>
                <a:srgbClr val="002060"/>
              </a:solidFill>
              <a:latin typeface="Bookman Old Style" panose="02050604050505020204" pitchFamily="18" charset="0"/>
            </a:rPr>
            <a:t>стр. 65</a:t>
          </a:r>
        </a:p>
      </dsp:txBody>
      <dsp:txXfrm>
        <a:off x="6268346" y="3127143"/>
        <a:ext cx="1334062" cy="348447"/>
      </dsp:txXfrm>
    </dsp:sp>
    <dsp:sp modelId="{92E35474-CD38-4DD6-B6DD-4145FC3AE607}">
      <dsp:nvSpPr>
        <dsp:cNvPr id="0" name=""/>
        <dsp:cNvSpPr/>
      </dsp:nvSpPr>
      <dsp:spPr>
        <a:xfrm>
          <a:off x="230" y="3069068"/>
          <a:ext cx="6268116" cy="46459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latin typeface="Bookman Old Style" panose="02050604050505020204" pitchFamily="18" charset="0"/>
              <a:cs typeface="Times New Roman" panose="02020603050405020304" pitchFamily="18" charset="0"/>
            </a:rPr>
            <a:t>Дефицит бюджета</a:t>
          </a:r>
        </a:p>
      </dsp:txBody>
      <dsp:txXfrm>
        <a:off x="22910" y="3091748"/>
        <a:ext cx="6222756" cy="419237"/>
      </dsp:txXfrm>
    </dsp:sp>
    <dsp:sp modelId="{5DAF59F6-7FE4-4A69-AA41-5A63E2E69B14}">
      <dsp:nvSpPr>
        <dsp:cNvPr id="0" name=""/>
        <dsp:cNvSpPr/>
      </dsp:nvSpPr>
      <dsp:spPr>
        <a:xfrm>
          <a:off x="6261127" y="3580125"/>
          <a:ext cx="1515121" cy="4645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i="1" kern="1200" dirty="0">
              <a:solidFill>
                <a:srgbClr val="002060"/>
              </a:solidFill>
              <a:latin typeface="Bookman Old Style" panose="02050604050505020204" pitchFamily="18" charset="0"/>
            </a:rPr>
            <a:t>стр. 66</a:t>
          </a:r>
        </a:p>
      </dsp:txBody>
      <dsp:txXfrm>
        <a:off x="6261127" y="3638200"/>
        <a:ext cx="1340897" cy="348447"/>
      </dsp:txXfrm>
    </dsp:sp>
    <dsp:sp modelId="{D02E2635-E493-4786-AD28-577D30217EC6}">
      <dsp:nvSpPr>
        <dsp:cNvPr id="0" name=""/>
        <dsp:cNvSpPr/>
      </dsp:nvSpPr>
      <dsp:spPr>
        <a:xfrm>
          <a:off x="615" y="3580125"/>
          <a:ext cx="6260512" cy="46459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8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latin typeface="Bookman Old Style" panose="02050604050505020204" pitchFamily="18" charset="0"/>
              <a:cs typeface="Times New Roman" panose="02020603050405020304" pitchFamily="18" charset="0"/>
            </a:rPr>
            <a:t>Муниципальный долг</a:t>
          </a:r>
        </a:p>
      </dsp:txBody>
      <dsp:txXfrm>
        <a:off x="23295" y="3602805"/>
        <a:ext cx="6215152" cy="419237"/>
      </dsp:txXfrm>
    </dsp:sp>
    <dsp:sp modelId="{C1B6F5E5-BD8C-4286-8DC1-2BCD6081DECD}">
      <dsp:nvSpPr>
        <dsp:cNvPr id="0" name=""/>
        <dsp:cNvSpPr/>
      </dsp:nvSpPr>
      <dsp:spPr>
        <a:xfrm>
          <a:off x="6264236" y="4091183"/>
          <a:ext cx="1511601" cy="4645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i="1" kern="1200" dirty="0">
              <a:solidFill>
                <a:srgbClr val="002060"/>
              </a:solidFill>
              <a:latin typeface="Bookman Old Style" panose="02050604050505020204" pitchFamily="18" charset="0"/>
            </a:rPr>
            <a:t>стр. 67</a:t>
          </a:r>
        </a:p>
      </dsp:txBody>
      <dsp:txXfrm>
        <a:off x="6264236" y="4149258"/>
        <a:ext cx="1337377" cy="348447"/>
      </dsp:txXfrm>
    </dsp:sp>
    <dsp:sp modelId="{5CA2D869-C7A4-4FF3-893C-C74007D14CAA}">
      <dsp:nvSpPr>
        <dsp:cNvPr id="0" name=""/>
        <dsp:cNvSpPr/>
      </dsp:nvSpPr>
      <dsp:spPr>
        <a:xfrm>
          <a:off x="1025" y="4091183"/>
          <a:ext cx="6263211" cy="46459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latin typeface="Bookman Old Style" panose="02050604050505020204" pitchFamily="18" charset="0"/>
              <a:cs typeface="Times New Roman" panose="02020603050405020304" pitchFamily="18" charset="0"/>
            </a:rPr>
            <a:t>Перечень публичных нормативных обязательств</a:t>
          </a:r>
        </a:p>
      </dsp:txBody>
      <dsp:txXfrm>
        <a:off x="23705" y="4113863"/>
        <a:ext cx="6217851" cy="419237"/>
      </dsp:txXfrm>
    </dsp:sp>
    <dsp:sp modelId="{96F4654A-B960-488C-9E4A-E1A70A34BA47}">
      <dsp:nvSpPr>
        <dsp:cNvPr id="0" name=""/>
        <dsp:cNvSpPr/>
      </dsp:nvSpPr>
      <dsp:spPr>
        <a:xfrm>
          <a:off x="6261742" y="4608512"/>
          <a:ext cx="1515121" cy="4645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i="1" kern="1200" dirty="0">
              <a:solidFill>
                <a:srgbClr val="002060"/>
              </a:solidFill>
              <a:latin typeface="Bookman Old Style" panose="02050604050505020204" pitchFamily="18" charset="0"/>
            </a:rPr>
            <a:t>стр. 68</a:t>
          </a:r>
        </a:p>
      </dsp:txBody>
      <dsp:txXfrm>
        <a:off x="6261742" y="4666587"/>
        <a:ext cx="1340897" cy="348447"/>
      </dsp:txXfrm>
    </dsp:sp>
    <dsp:sp modelId="{ABF994CA-8386-439A-A8D4-F51F956E9725}">
      <dsp:nvSpPr>
        <dsp:cNvPr id="0" name=""/>
        <dsp:cNvSpPr/>
      </dsp:nvSpPr>
      <dsp:spPr>
        <a:xfrm>
          <a:off x="0" y="4598853"/>
          <a:ext cx="6260512" cy="46459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6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latin typeface="Bookman Old Style" panose="02050604050505020204" pitchFamily="18" charset="0"/>
              <a:cs typeface="Times New Roman" panose="02020603050405020304" pitchFamily="18" charset="0"/>
            </a:rPr>
            <a:t>Перечень объектов капитального строительства</a:t>
          </a:r>
        </a:p>
      </dsp:txBody>
      <dsp:txXfrm>
        <a:off x="22680" y="4621533"/>
        <a:ext cx="6215152" cy="419237"/>
      </dsp:txXfrm>
    </dsp:sp>
    <dsp:sp modelId="{1BC10BD5-C2D7-4AE7-8304-04FB7432E3E8}">
      <dsp:nvSpPr>
        <dsp:cNvPr id="0" name=""/>
        <dsp:cNvSpPr/>
      </dsp:nvSpPr>
      <dsp:spPr>
        <a:xfrm>
          <a:off x="6275133" y="5113297"/>
          <a:ext cx="1501451" cy="4645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i="1" kern="1200" dirty="0">
              <a:solidFill>
                <a:srgbClr val="002060"/>
              </a:solidFill>
              <a:latin typeface="Bookman Old Style" panose="02050604050505020204" pitchFamily="18" charset="0"/>
            </a:rPr>
            <a:t>стр. 69</a:t>
          </a:r>
        </a:p>
      </dsp:txBody>
      <dsp:txXfrm>
        <a:off x="6275133" y="5171372"/>
        <a:ext cx="1327227" cy="348447"/>
      </dsp:txXfrm>
    </dsp:sp>
    <dsp:sp modelId="{4EEFD2BE-DFED-47BA-A99D-3BCDEF66920D}">
      <dsp:nvSpPr>
        <dsp:cNvPr id="0" name=""/>
        <dsp:cNvSpPr/>
      </dsp:nvSpPr>
      <dsp:spPr>
        <a:xfrm>
          <a:off x="279" y="5113297"/>
          <a:ext cx="6274854" cy="46459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latin typeface="Bookman Old Style" panose="02050604050505020204" pitchFamily="18" charset="0"/>
              <a:cs typeface="Times New Roman" panose="02020603050405020304" pitchFamily="18" charset="0"/>
            </a:rPr>
            <a:t>Муниципальный дорожный фонд</a:t>
          </a:r>
        </a:p>
      </dsp:txBody>
      <dsp:txXfrm>
        <a:off x="22959" y="5135977"/>
        <a:ext cx="6229494" cy="419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918E8-6CB7-435E-BD11-3204B8ED5461}">
      <dsp:nvSpPr>
        <dsp:cNvPr id="0" name=""/>
        <dsp:cNvSpPr/>
      </dsp:nvSpPr>
      <dsp:spPr>
        <a:xfrm>
          <a:off x="2024464" y="301668"/>
          <a:ext cx="4282639" cy="4282639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Bookman Old Style" panose="02050604050505020204" pitchFamily="18" charset="0"/>
            </a:rPr>
            <a:t>Составление проекта бюджета на очередной год и плановый период</a:t>
          </a:r>
        </a:p>
      </dsp:txBody>
      <dsp:txXfrm>
        <a:off x="4267751" y="848724"/>
        <a:ext cx="1121643" cy="866724"/>
      </dsp:txXfrm>
    </dsp:sp>
    <dsp:sp modelId="{C695438F-CAE6-4149-A4A8-EAE1D078B3E2}">
      <dsp:nvSpPr>
        <dsp:cNvPr id="0" name=""/>
        <dsp:cNvSpPr/>
      </dsp:nvSpPr>
      <dsp:spPr>
        <a:xfrm>
          <a:off x="2075447" y="389870"/>
          <a:ext cx="4282639" cy="4282639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Bookman Old Style" panose="02050604050505020204" pitchFamily="18" charset="0"/>
            </a:rPr>
            <a:t>Рассмотрение проекта бюджета на очередной год и плановый период</a:t>
          </a:r>
        </a:p>
      </dsp:txBody>
      <dsp:txXfrm>
        <a:off x="4981524" y="2123319"/>
        <a:ext cx="1172627" cy="841232"/>
      </dsp:txXfrm>
    </dsp:sp>
    <dsp:sp modelId="{DBA2B81E-213D-4D10-946B-0A84AE15DC44}">
      <dsp:nvSpPr>
        <dsp:cNvPr id="0" name=""/>
        <dsp:cNvSpPr/>
      </dsp:nvSpPr>
      <dsp:spPr>
        <a:xfrm>
          <a:off x="2024464" y="478072"/>
          <a:ext cx="4282639" cy="4282639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>
              <a:latin typeface="Bookman Old Style" panose="02050604050505020204" pitchFamily="18" charset="0"/>
            </a:rPr>
            <a:t>Утверждение бюджета на очередной год и плановый период</a:t>
          </a:r>
          <a:endParaRPr lang="ru-RU" sz="1200" b="0" kern="1200" dirty="0">
            <a:latin typeface="Bookman Old Style" panose="02050604050505020204" pitchFamily="18" charset="0"/>
          </a:endParaRPr>
        </a:p>
      </dsp:txBody>
      <dsp:txXfrm>
        <a:off x="4267751" y="3372422"/>
        <a:ext cx="1121643" cy="866724"/>
      </dsp:txXfrm>
    </dsp:sp>
    <dsp:sp modelId="{80CC4983-C678-4232-B4CF-24029FFFF053}">
      <dsp:nvSpPr>
        <dsp:cNvPr id="0" name=""/>
        <dsp:cNvSpPr/>
      </dsp:nvSpPr>
      <dsp:spPr>
        <a:xfrm>
          <a:off x="1922496" y="478072"/>
          <a:ext cx="4282639" cy="4282639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>
              <a:latin typeface="Bookman Old Style" panose="02050604050505020204" pitchFamily="18" charset="0"/>
            </a:rPr>
            <a:t>Исполнение бюджета в текущем году</a:t>
          </a:r>
          <a:endParaRPr lang="ru-RU" sz="1200" b="0" kern="1200" dirty="0">
            <a:latin typeface="Bookman Old Style" panose="02050604050505020204" pitchFamily="18" charset="0"/>
          </a:endParaRPr>
        </a:p>
      </dsp:txBody>
      <dsp:txXfrm>
        <a:off x="2840204" y="3372422"/>
        <a:ext cx="1121643" cy="866724"/>
      </dsp:txXfrm>
    </dsp:sp>
    <dsp:sp modelId="{A95510AF-AA50-453E-B684-901B928C2D05}">
      <dsp:nvSpPr>
        <dsp:cNvPr id="0" name=""/>
        <dsp:cNvSpPr/>
      </dsp:nvSpPr>
      <dsp:spPr>
        <a:xfrm>
          <a:off x="1871512" y="389870"/>
          <a:ext cx="4282639" cy="4282639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>
              <a:latin typeface="Bookman Old Style" panose="02050604050505020204" pitchFamily="18" charset="0"/>
            </a:rPr>
            <a:t>Формирование</a:t>
          </a:r>
          <a:r>
            <a:rPr lang="ru-RU" sz="1200" b="0" kern="1200" dirty="0">
              <a:latin typeface="Bookman Old Style" panose="02050604050505020204" pitchFamily="18" charset="0"/>
            </a:rPr>
            <a:t> отчета об исполнении бюджета за отчетный год</a:t>
          </a:r>
        </a:p>
      </dsp:txBody>
      <dsp:txXfrm>
        <a:off x="2075448" y="2123319"/>
        <a:ext cx="1172627" cy="841232"/>
      </dsp:txXfrm>
    </dsp:sp>
    <dsp:sp modelId="{F2D23F30-4D81-4718-94ED-BB1567307DDA}">
      <dsp:nvSpPr>
        <dsp:cNvPr id="0" name=""/>
        <dsp:cNvSpPr/>
      </dsp:nvSpPr>
      <dsp:spPr>
        <a:xfrm>
          <a:off x="1922496" y="301668"/>
          <a:ext cx="4282639" cy="4282639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latin typeface="Bookman Old Style" panose="02050604050505020204" pitchFamily="18" charset="0"/>
            </a:rPr>
            <a:t>Утверждение отчета об исполнении бюджета за отчетный год</a:t>
          </a:r>
        </a:p>
      </dsp:txBody>
      <dsp:txXfrm>
        <a:off x="2840204" y="848724"/>
        <a:ext cx="1121643" cy="866724"/>
      </dsp:txXfrm>
    </dsp:sp>
    <dsp:sp modelId="{DBAEA000-3CC2-417A-A686-CA39872A021D}">
      <dsp:nvSpPr>
        <dsp:cNvPr id="0" name=""/>
        <dsp:cNvSpPr/>
      </dsp:nvSpPr>
      <dsp:spPr>
        <a:xfrm>
          <a:off x="1759192" y="36552"/>
          <a:ext cx="4812870" cy="4812870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BFD355-DE2B-475A-BF94-D03B39C2FDED}">
      <dsp:nvSpPr>
        <dsp:cNvPr id="0" name=""/>
        <dsp:cNvSpPr/>
      </dsp:nvSpPr>
      <dsp:spPr>
        <a:xfrm>
          <a:off x="1800213" y="144006"/>
          <a:ext cx="4812870" cy="4812870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FFA5B-B534-480B-8346-B136E16D61DC}">
      <dsp:nvSpPr>
        <dsp:cNvPr id="0" name=""/>
        <dsp:cNvSpPr/>
      </dsp:nvSpPr>
      <dsp:spPr>
        <a:xfrm>
          <a:off x="1759192" y="212956"/>
          <a:ext cx="4812870" cy="4812870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5FA197-BC48-484D-B8C1-8FB7A3A6A75F}">
      <dsp:nvSpPr>
        <dsp:cNvPr id="0" name=""/>
        <dsp:cNvSpPr/>
      </dsp:nvSpPr>
      <dsp:spPr>
        <a:xfrm>
          <a:off x="1657537" y="212956"/>
          <a:ext cx="4812870" cy="4812870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99D1DF-39DA-44F0-84D3-C7DB1C858F0E}">
      <dsp:nvSpPr>
        <dsp:cNvPr id="0" name=""/>
        <dsp:cNvSpPr/>
      </dsp:nvSpPr>
      <dsp:spPr>
        <a:xfrm>
          <a:off x="1606553" y="124754"/>
          <a:ext cx="4812870" cy="4812870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30CCDA-6331-4606-A0E3-9E3F6C84C20D}">
      <dsp:nvSpPr>
        <dsp:cNvPr id="0" name=""/>
        <dsp:cNvSpPr/>
      </dsp:nvSpPr>
      <dsp:spPr>
        <a:xfrm>
          <a:off x="1657537" y="36552"/>
          <a:ext cx="4812870" cy="4812870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B13CC-F0BF-42F7-AB8B-3463455C0B7D}">
      <dsp:nvSpPr>
        <dsp:cNvPr id="0" name=""/>
        <dsp:cNvSpPr/>
      </dsp:nvSpPr>
      <dsp:spPr>
        <a:xfrm rot="5400000">
          <a:off x="-147112" y="151386"/>
          <a:ext cx="980751" cy="68652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1</a:t>
          </a:r>
        </a:p>
      </dsp:txBody>
      <dsp:txXfrm rot="-5400000">
        <a:off x="1" y="347536"/>
        <a:ext cx="686526" cy="294225"/>
      </dsp:txXfrm>
    </dsp:sp>
    <dsp:sp modelId="{617E93AB-BEE8-4B6F-9806-55780930A867}">
      <dsp:nvSpPr>
        <dsp:cNvPr id="0" name=""/>
        <dsp:cNvSpPr/>
      </dsp:nvSpPr>
      <dsp:spPr>
        <a:xfrm rot="5400000">
          <a:off x="3753582" y="-3311341"/>
          <a:ext cx="637488" cy="75923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Гражданин - налогоплательщик</a:t>
          </a:r>
        </a:p>
      </dsp:txBody>
      <dsp:txXfrm rot="-5400000">
        <a:off x="276160" y="197201"/>
        <a:ext cx="7561212" cy="575248"/>
      </dsp:txXfrm>
    </dsp:sp>
    <dsp:sp modelId="{604F3654-D6BD-447F-87F0-D300FF06F1F4}">
      <dsp:nvSpPr>
        <dsp:cNvPr id="0" name=""/>
        <dsp:cNvSpPr/>
      </dsp:nvSpPr>
      <dsp:spPr>
        <a:xfrm rot="5400000">
          <a:off x="-147112" y="981102"/>
          <a:ext cx="980751" cy="686526"/>
        </a:xfrm>
        <a:prstGeom prst="chevr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2</a:t>
          </a:r>
        </a:p>
      </dsp:txBody>
      <dsp:txXfrm rot="-5400000">
        <a:off x="1" y="1177252"/>
        <a:ext cx="686526" cy="294225"/>
      </dsp:txXfrm>
    </dsp:sp>
    <dsp:sp modelId="{BC2160B4-AD00-4ED9-B0B2-57FC966225DC}">
      <dsp:nvSpPr>
        <dsp:cNvPr id="0" name=""/>
        <dsp:cNvSpPr/>
      </dsp:nvSpPr>
      <dsp:spPr>
        <a:xfrm rot="5400000">
          <a:off x="3753582" y="-2535352"/>
          <a:ext cx="637488" cy="75923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Гражданин – получатель муниципальных услуг	</a:t>
          </a:r>
          <a:endParaRPr lang="ru-RU" sz="1600" b="1" kern="1200" dirty="0">
            <a:solidFill>
              <a:srgbClr val="002060"/>
            </a:solidFill>
          </a:endParaRPr>
        </a:p>
      </dsp:txBody>
      <dsp:txXfrm rot="-5400000">
        <a:off x="276160" y="973190"/>
        <a:ext cx="7561212" cy="575248"/>
      </dsp:txXfrm>
    </dsp:sp>
    <dsp:sp modelId="{0D93BECF-C42F-4B42-8B81-9D29189F52A9}">
      <dsp:nvSpPr>
        <dsp:cNvPr id="0" name=""/>
        <dsp:cNvSpPr/>
      </dsp:nvSpPr>
      <dsp:spPr>
        <a:xfrm rot="5400000">
          <a:off x="-147112" y="1810818"/>
          <a:ext cx="980751" cy="686526"/>
        </a:xfrm>
        <a:prstGeom prst="chevr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3</a:t>
          </a:r>
        </a:p>
      </dsp:txBody>
      <dsp:txXfrm rot="-5400000">
        <a:off x="1" y="2006968"/>
        <a:ext cx="686526" cy="294225"/>
      </dsp:txXfrm>
    </dsp:sp>
    <dsp:sp modelId="{FE0F4A32-E6C0-4E8B-BADD-9C3789E2FBC7}">
      <dsp:nvSpPr>
        <dsp:cNvPr id="0" name=""/>
        <dsp:cNvSpPr/>
      </dsp:nvSpPr>
      <dsp:spPr>
        <a:xfrm rot="5400000">
          <a:off x="3748343" y="-1727164"/>
          <a:ext cx="637488" cy="75923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Гражданин – получатель социальных гарантий 	</a:t>
          </a:r>
        </a:p>
      </dsp:txBody>
      <dsp:txXfrm rot="-5400000">
        <a:off x="270921" y="1781378"/>
        <a:ext cx="7561212" cy="575248"/>
      </dsp:txXfrm>
    </dsp:sp>
    <dsp:sp modelId="{46B1217E-8CD0-40AE-ABCA-C9CB476FAE30}">
      <dsp:nvSpPr>
        <dsp:cNvPr id="0" name=""/>
        <dsp:cNvSpPr/>
      </dsp:nvSpPr>
      <dsp:spPr>
        <a:xfrm rot="5400000">
          <a:off x="-147112" y="2640534"/>
          <a:ext cx="980751" cy="686526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4</a:t>
          </a:r>
        </a:p>
      </dsp:txBody>
      <dsp:txXfrm rot="-5400000">
        <a:off x="1" y="2836684"/>
        <a:ext cx="686526" cy="294225"/>
      </dsp:txXfrm>
    </dsp:sp>
    <dsp:sp modelId="{0C788900-C46E-4273-88B6-A9110C4172D3}">
      <dsp:nvSpPr>
        <dsp:cNvPr id="0" name=""/>
        <dsp:cNvSpPr/>
      </dsp:nvSpPr>
      <dsp:spPr>
        <a:xfrm rot="5400000">
          <a:off x="3753582" y="-839622"/>
          <a:ext cx="637488" cy="75923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rgbClr val="002060"/>
              </a:solidFill>
              <a:latin typeface="Bookman Old Style" panose="02050604050505020204" pitchFamily="18" charset="0"/>
            </a:rPr>
            <a:t>Гражданин – участник публичных слушаний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/>
        </a:p>
      </dsp:txBody>
      <dsp:txXfrm rot="-5400000">
        <a:off x="276160" y="2668920"/>
        <a:ext cx="7561212" cy="5752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FD52E-5136-4430-9A08-848D10D1BF52}">
      <dsp:nvSpPr>
        <dsp:cNvPr id="0" name=""/>
        <dsp:cNvSpPr/>
      </dsp:nvSpPr>
      <dsp:spPr>
        <a:xfrm>
          <a:off x="0" y="169167"/>
          <a:ext cx="8421656" cy="1193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latin typeface="Bookman Old Style" panose="02050604050505020204" pitchFamily="18" charset="0"/>
            </a:rPr>
            <a:t>  2 684,6           2 730,2            45,6</a:t>
          </a:r>
        </a:p>
      </dsp:txBody>
      <dsp:txXfrm>
        <a:off x="1849921" y="169167"/>
        <a:ext cx="6571734" cy="1193011"/>
      </dsp:txXfrm>
    </dsp:sp>
    <dsp:sp modelId="{1BA047E9-373C-4162-9065-AA01C408EF91}">
      <dsp:nvSpPr>
        <dsp:cNvPr id="0" name=""/>
        <dsp:cNvSpPr/>
      </dsp:nvSpPr>
      <dsp:spPr>
        <a:xfrm>
          <a:off x="239338" y="332349"/>
          <a:ext cx="1486371" cy="891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31E0F21-3972-4F6D-A1BE-8300C9702AAA}">
      <dsp:nvSpPr>
        <dsp:cNvPr id="0" name=""/>
        <dsp:cNvSpPr/>
      </dsp:nvSpPr>
      <dsp:spPr>
        <a:xfrm>
          <a:off x="0" y="1440155"/>
          <a:ext cx="8421656" cy="1241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latin typeface="Bookman Old Style" panose="02050604050505020204" pitchFamily="18" charset="0"/>
            </a:rPr>
            <a:t>  2 577,9            2 577,9            0,0</a:t>
          </a:r>
        </a:p>
      </dsp:txBody>
      <dsp:txXfrm>
        <a:off x="1849921" y="1440155"/>
        <a:ext cx="6571734" cy="1241049"/>
      </dsp:txXfrm>
    </dsp:sp>
    <dsp:sp modelId="{6DBA2933-AEB0-454E-A5B7-2BB6DD8ACC55}">
      <dsp:nvSpPr>
        <dsp:cNvPr id="0" name=""/>
        <dsp:cNvSpPr/>
      </dsp:nvSpPr>
      <dsp:spPr>
        <a:xfrm>
          <a:off x="203605" y="1656185"/>
          <a:ext cx="1557837" cy="9239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50000"/>
                <a:hueOff val="-5341183"/>
                <a:satOff val="23809"/>
                <a:lumOff val="2104"/>
                <a:alphaOff val="0"/>
                <a:shade val="51000"/>
                <a:satMod val="130000"/>
              </a:schemeClr>
            </a:gs>
            <a:gs pos="80000">
              <a:schemeClr val="accent5">
                <a:tint val="50000"/>
                <a:hueOff val="-5341183"/>
                <a:satOff val="23809"/>
                <a:lumOff val="2104"/>
                <a:alphaOff val="0"/>
                <a:shade val="93000"/>
                <a:satMod val="130000"/>
              </a:schemeClr>
            </a:gs>
            <a:gs pos="100000">
              <a:schemeClr val="accent5">
                <a:tint val="50000"/>
                <a:hueOff val="-5341183"/>
                <a:satOff val="23809"/>
                <a:lumOff val="21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956EE1-C79C-4207-B332-EB601DEE56ED}">
      <dsp:nvSpPr>
        <dsp:cNvPr id="0" name=""/>
        <dsp:cNvSpPr/>
      </dsp:nvSpPr>
      <dsp:spPr>
        <a:xfrm>
          <a:off x="0" y="2744989"/>
          <a:ext cx="8421656" cy="12658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latin typeface="Bookman Old Style" panose="02050604050505020204" pitchFamily="18" charset="0"/>
            </a:rPr>
            <a:t>   2 531,0            2 531,0            0,0</a:t>
          </a:r>
        </a:p>
      </dsp:txBody>
      <dsp:txXfrm>
        <a:off x="1849921" y="2744989"/>
        <a:ext cx="6571734" cy="1265871"/>
      </dsp:txXfrm>
    </dsp:sp>
    <dsp:sp modelId="{F362E3D4-5B50-4AC4-BC8A-148C56390BAF}">
      <dsp:nvSpPr>
        <dsp:cNvPr id="0" name=""/>
        <dsp:cNvSpPr/>
      </dsp:nvSpPr>
      <dsp:spPr>
        <a:xfrm>
          <a:off x="289801" y="2979929"/>
          <a:ext cx="1435909" cy="8364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50000"/>
                <a:hueOff val="-10682366"/>
                <a:satOff val="47617"/>
                <a:lumOff val="4207"/>
                <a:alphaOff val="0"/>
                <a:shade val="51000"/>
                <a:satMod val="130000"/>
              </a:schemeClr>
            </a:gs>
            <a:gs pos="80000">
              <a:schemeClr val="accent5">
                <a:tint val="50000"/>
                <a:hueOff val="-10682366"/>
                <a:satOff val="47617"/>
                <a:lumOff val="4207"/>
                <a:alphaOff val="0"/>
                <a:shade val="93000"/>
                <a:satMod val="130000"/>
              </a:schemeClr>
            </a:gs>
            <a:gs pos="100000">
              <a:schemeClr val="accent5">
                <a:tint val="50000"/>
                <a:hueOff val="-10682366"/>
                <a:satOff val="47617"/>
                <a:lumOff val="42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AE109-2515-43DD-8D4D-50F2BFE7F92D}">
      <dsp:nvSpPr>
        <dsp:cNvPr id="0" name=""/>
        <dsp:cNvSpPr/>
      </dsp:nvSpPr>
      <dsp:spPr>
        <a:xfrm>
          <a:off x="435" y="586962"/>
          <a:ext cx="1394965" cy="62627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/>
              </a:solidFill>
              <a:latin typeface="Bookman Old Style" panose="02050604050505020204" pitchFamily="18" charset="0"/>
            </a:rPr>
            <a:t>2021г. факт</a:t>
          </a:r>
          <a:br>
            <a:rPr lang="ru-RU" sz="1400" b="0" kern="1200" dirty="0">
              <a:solidFill>
                <a:schemeClr val="tx1"/>
              </a:solidFill>
              <a:latin typeface="Bookman Old Style" panose="02050604050505020204" pitchFamily="18" charset="0"/>
            </a:rPr>
          </a:br>
          <a:r>
            <a:rPr lang="ru-RU" sz="1400" b="0" kern="1200" dirty="0">
              <a:solidFill>
                <a:schemeClr val="tx1"/>
              </a:solidFill>
              <a:latin typeface="Bookman Old Style" panose="02050604050505020204" pitchFamily="18" charset="0"/>
            </a:rPr>
            <a:t>2 217,3</a:t>
          </a:r>
        </a:p>
      </dsp:txBody>
      <dsp:txXfrm>
        <a:off x="313572" y="586962"/>
        <a:ext cx="768691" cy="626274"/>
      </dsp:txXfrm>
    </dsp:sp>
    <dsp:sp modelId="{688BC793-1BD0-415A-83EE-7413235253F2}">
      <dsp:nvSpPr>
        <dsp:cNvPr id="0" name=""/>
        <dsp:cNvSpPr/>
      </dsp:nvSpPr>
      <dsp:spPr>
        <a:xfrm>
          <a:off x="1258679" y="574903"/>
          <a:ext cx="1448331" cy="626274"/>
        </a:xfrm>
        <a:prstGeom prst="chevron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>
              <a:solidFill>
                <a:schemeClr val="tx1"/>
              </a:solidFill>
              <a:latin typeface="Bookman Old Style" panose="02050604050505020204" pitchFamily="18" charset="0"/>
            </a:rPr>
            <a:t>2022г.  план</a:t>
          </a:r>
          <a:br>
            <a:rPr lang="ru-RU" sz="1400" b="0" kern="1200">
              <a:solidFill>
                <a:schemeClr val="tx1"/>
              </a:solidFill>
              <a:latin typeface="Bookman Old Style" panose="02050604050505020204" pitchFamily="18" charset="0"/>
            </a:rPr>
          </a:br>
          <a:r>
            <a:rPr lang="ru-RU" sz="1400" b="0" kern="1200">
              <a:solidFill>
                <a:schemeClr val="tx1"/>
              </a:solidFill>
              <a:latin typeface="Bookman Old Style" panose="02050604050505020204" pitchFamily="18" charset="0"/>
            </a:rPr>
            <a:t>1968,3</a:t>
          </a:r>
          <a:endParaRPr lang="ru-RU" sz="1400" b="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1571816" y="574903"/>
        <a:ext cx="822057" cy="626274"/>
      </dsp:txXfrm>
    </dsp:sp>
    <dsp:sp modelId="{4A128920-CCC2-44DC-A625-DCD6D948C719}">
      <dsp:nvSpPr>
        <dsp:cNvPr id="0" name=""/>
        <dsp:cNvSpPr/>
      </dsp:nvSpPr>
      <dsp:spPr>
        <a:xfrm>
          <a:off x="2619835" y="586962"/>
          <a:ext cx="1387140" cy="626274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>
              <a:solidFill>
                <a:schemeClr val="tx1"/>
              </a:solidFill>
              <a:latin typeface="Bookman Old Style" panose="02050604050505020204" pitchFamily="18" charset="0"/>
            </a:rPr>
            <a:t>2023г.  план</a:t>
          </a:r>
          <a:br>
            <a:rPr lang="ru-RU" sz="1400" b="0" kern="1200">
              <a:solidFill>
                <a:schemeClr val="tx1"/>
              </a:solidFill>
              <a:latin typeface="Bookman Old Style" panose="02050604050505020204" pitchFamily="18" charset="0"/>
            </a:rPr>
          </a:br>
          <a:r>
            <a:rPr lang="ru-RU" sz="1400" b="0" kern="1200">
              <a:solidFill>
                <a:schemeClr val="tx1"/>
              </a:solidFill>
              <a:latin typeface="Bookman Old Style" panose="02050604050505020204" pitchFamily="18" charset="0"/>
            </a:rPr>
            <a:t>2 217,3</a:t>
          </a:r>
          <a:endParaRPr lang="ru-RU" sz="1400" b="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2932972" y="586962"/>
        <a:ext cx="760866" cy="626274"/>
      </dsp:txXfrm>
    </dsp:sp>
    <dsp:sp modelId="{F5A3A7A0-DA4E-4E16-B67A-2976703F50F3}">
      <dsp:nvSpPr>
        <dsp:cNvPr id="0" name=""/>
        <dsp:cNvSpPr/>
      </dsp:nvSpPr>
      <dsp:spPr>
        <a:xfrm>
          <a:off x="3895028" y="586962"/>
          <a:ext cx="1420725" cy="626274"/>
        </a:xfrm>
        <a:prstGeom prst="chevron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>
              <a:solidFill>
                <a:schemeClr val="tx1"/>
              </a:solidFill>
              <a:latin typeface="Bookman Old Style" panose="02050604050505020204" pitchFamily="18" charset="0"/>
            </a:rPr>
            <a:t>2024г. план</a:t>
          </a:r>
          <a:br>
            <a:rPr lang="ru-RU" sz="1400" b="0" kern="1200">
              <a:solidFill>
                <a:schemeClr val="tx1"/>
              </a:solidFill>
              <a:latin typeface="Bookman Old Style" panose="02050604050505020204" pitchFamily="18" charset="0"/>
            </a:rPr>
          </a:br>
          <a:r>
            <a:rPr lang="ru-RU" sz="1400" b="0" kern="1200">
              <a:solidFill>
                <a:schemeClr val="tx1"/>
              </a:solidFill>
              <a:latin typeface="Bookman Old Style" panose="02050604050505020204" pitchFamily="18" charset="0"/>
            </a:rPr>
            <a:t>2 577,9</a:t>
          </a:r>
          <a:endParaRPr lang="ru-RU" sz="1400" b="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4208165" y="586962"/>
        <a:ext cx="794451" cy="626274"/>
      </dsp:txXfrm>
    </dsp:sp>
    <dsp:sp modelId="{8D7C5940-FBAF-42DA-AA43-E5EFF7775553}">
      <dsp:nvSpPr>
        <dsp:cNvPr id="0" name=""/>
        <dsp:cNvSpPr/>
      </dsp:nvSpPr>
      <dsp:spPr>
        <a:xfrm>
          <a:off x="5203805" y="586962"/>
          <a:ext cx="1383983" cy="626274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>
              <a:solidFill>
                <a:schemeClr val="tx1"/>
              </a:solidFill>
              <a:latin typeface="Bookman Old Style" panose="02050604050505020204" pitchFamily="18" charset="0"/>
            </a:rPr>
            <a:t>2025г. план</a:t>
          </a:r>
          <a:br>
            <a:rPr lang="ru-RU" sz="1400" b="0" kern="1200">
              <a:solidFill>
                <a:schemeClr val="tx1"/>
              </a:solidFill>
              <a:latin typeface="Bookman Old Style" panose="02050604050505020204" pitchFamily="18" charset="0"/>
            </a:rPr>
          </a:br>
          <a:r>
            <a:rPr lang="ru-RU" sz="1400" b="0" kern="1200">
              <a:solidFill>
                <a:schemeClr val="tx1"/>
              </a:solidFill>
              <a:latin typeface="Bookman Old Style" panose="02050604050505020204" pitchFamily="18" charset="0"/>
            </a:rPr>
            <a:t>2 531,0</a:t>
          </a:r>
          <a:endParaRPr lang="ru-RU" sz="1400" b="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5516942" y="586962"/>
        <a:ext cx="757709" cy="626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0.45134</cdr:x>
      <cdr:y>0.66797</cdr:y>
    </cdr:from>
    <cdr:to>
      <cdr:x>0.6012</cdr:x>
      <cdr:y>0.86797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38327" y="3053953"/>
          <a:ext cx="127444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800" dirty="0"/>
        </a:p>
      </cdr:txBody>
    </cdr:sp>
  </cdr:relSizeAnchor>
  <cdr:relSizeAnchor xmlns:cdr="http://schemas.openxmlformats.org/drawingml/2006/chartDrawing">
    <cdr:from>
      <cdr:x>0.22273</cdr:x>
      <cdr:y>0.19548</cdr:y>
    </cdr:from>
    <cdr:to>
      <cdr:x>0.33025</cdr:x>
      <cdr:y>0.39548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94111" y="8937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dirty="0"/>
        </a:p>
      </cdr:txBody>
    </cdr:sp>
  </cdr:relSizeAnchor>
  <cdr:relSizeAnchor xmlns:cdr="http://schemas.openxmlformats.org/drawingml/2006/chartDrawing">
    <cdr:from>
      <cdr:x>0.282</cdr:x>
      <cdr:y>0.16398</cdr:y>
    </cdr:from>
    <cdr:to>
      <cdr:x>0.40645</cdr:x>
      <cdr:y>0.36398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98167" y="749697"/>
          <a:ext cx="105841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0.03614</cdr:y>
    </cdr:from>
    <cdr:to>
      <cdr:x>0.76669</cdr:x>
      <cdr:y>0.10463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213706"/>
          <a:ext cx="6459314" cy="40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0.12393</cdr:x>
      <cdr:y>0</cdr:y>
    </cdr:from>
    <cdr:to>
      <cdr:x>0.95386</cdr:x>
      <cdr:y>0.09036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044102" y="0"/>
          <a:ext cx="6992107" cy="534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0.45134</cdr:x>
      <cdr:y>0.66797</cdr:y>
    </cdr:from>
    <cdr:to>
      <cdr:x>0.6012</cdr:x>
      <cdr:y>0.86797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38327" y="3053953"/>
          <a:ext cx="127444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800" dirty="0"/>
        </a:p>
      </cdr:txBody>
    </cdr:sp>
  </cdr:relSizeAnchor>
  <cdr:relSizeAnchor xmlns:cdr="http://schemas.openxmlformats.org/drawingml/2006/chartDrawing">
    <cdr:from>
      <cdr:x>0.282</cdr:x>
      <cdr:y>0.16398</cdr:y>
    </cdr:from>
    <cdr:to>
      <cdr:x>0.40645</cdr:x>
      <cdr:y>0.36398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98167" y="749697"/>
          <a:ext cx="105841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dirty="0"/>
        </a:p>
        <a:p xmlns:a="http://schemas.openxmlformats.org/drawingml/2006/main">
          <a:endParaRPr lang="ru-RU" sz="2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0.36667</cdr:x>
      <cdr:y>0.63647</cdr:y>
    </cdr:from>
    <cdr:to>
      <cdr:x>0.51061</cdr:x>
      <cdr:y>0.83647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18247" y="2909937"/>
          <a:ext cx="122413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0.32433</cdr:x>
      <cdr:y>0.21123</cdr:y>
    </cdr:from>
    <cdr:to>
      <cdr:x>0.41492</cdr:x>
      <cdr:y>0.41123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58207" y="965721"/>
          <a:ext cx="77038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0.3836</cdr:x>
      <cdr:y>0.11673</cdr:y>
    </cdr:from>
    <cdr:to>
      <cdr:x>0.50806</cdr:x>
      <cdr:y>0.37973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62263" y="533673"/>
          <a:ext cx="1058416" cy="1202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0.35876</cdr:x>
      <cdr:y>0.0152</cdr:y>
    </cdr:from>
    <cdr:to>
      <cdr:x>0.51626</cdr:x>
      <cdr:y>0.07598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52452" y="72008"/>
          <a:ext cx="129614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Bookman Old Style" panose="02050604050505020204" pitchFamily="18" charset="0"/>
            </a:rPr>
            <a:t>млн. руб.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0.09625</cdr:x>
      <cdr:y>0.54755</cdr:y>
    </cdr:from>
    <cdr:to>
      <cdr:x>0.2275</cdr:x>
      <cdr:y>0.63281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" y="2774771"/>
          <a:ext cx="108012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Bookman Old Style" panose="02050604050505020204" pitchFamily="18" charset="0"/>
          </a:endParaRPr>
        </a:p>
      </cdr:txBody>
    </cdr:sp>
  </cdr:relSizeAnchor>
  <cdr:relSizeAnchor xmlns:cdr="http://schemas.openxmlformats.org/drawingml/2006/chartDrawing">
    <cdr:from>
      <cdr:x>0.27125</cdr:x>
      <cdr:y>0.54755</cdr:y>
    </cdr:from>
    <cdr:to>
      <cdr:x>0.38499</cdr:x>
      <cdr:y>0.6186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32248" y="2774771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b="0" dirty="0">
            <a:latin typeface="Bookman Old Style" panose="02050604050505020204" pitchFamily="18" charset="0"/>
          </a:endParaRPr>
        </a:p>
      </cdr:txBody>
    </cdr:sp>
  </cdr:relSizeAnchor>
  <cdr:relSizeAnchor xmlns:cdr="http://schemas.openxmlformats.org/drawingml/2006/chartDrawing">
    <cdr:from>
      <cdr:x>0.58624</cdr:x>
      <cdr:y>0.83174</cdr:y>
    </cdr:from>
    <cdr:to>
      <cdr:x>0.70874</cdr:x>
      <cdr:y>0.90279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24536" y="4214931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Bookman Old Style" panose="02050604050505020204" pitchFamily="18" charset="0"/>
          </a:endParaRPr>
        </a:p>
      </cdr:txBody>
    </cdr:sp>
  </cdr:relSizeAnchor>
  <cdr:relSizeAnchor xmlns:cdr="http://schemas.openxmlformats.org/drawingml/2006/chartDrawing">
    <cdr:from>
      <cdr:x>0.75249</cdr:x>
      <cdr:y>0.83174</cdr:y>
    </cdr:from>
    <cdr:to>
      <cdr:x>0.87499</cdr:x>
      <cdr:y>0.88858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92688" y="4214931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0.75249</cdr:x>
      <cdr:y>0.83174</cdr:y>
    </cdr:from>
    <cdr:to>
      <cdr:x>0.88374</cdr:x>
      <cdr:y>0.88858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192688" y="4214931"/>
          <a:ext cx="108012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Bookman Old Style" panose="02050604050505020204" pitchFamily="18" charset="0"/>
          </a:endParaRPr>
        </a:p>
        <a:p xmlns:a="http://schemas.openxmlformats.org/drawingml/2006/main">
          <a:endParaRPr lang="ru-RU" sz="1800" dirty="0">
            <a:latin typeface="Bookman Old Style" panose="020506040505050202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0.75617</cdr:x>
      <cdr:y>0.8</cdr:y>
    </cdr:from>
    <cdr:to>
      <cdr:x>0.86369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30614" y="442210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FF451-DE79-4351-90B6-F5DEBC909190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5EA4E-6F6B-4289-B142-F4A13D1FA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4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33107-B965-4C98-A5E2-0733AE5FA32A}" type="slidenum">
              <a:rPr lang="ru-RU" smtClean="0"/>
              <a:t>6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741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68E08-0BB9-4DC1-B67A-3A9C1B27241D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A58A-C9ED-402C-98A2-CE189A57B0CB}" type="datetime1">
              <a:rPr lang="ru-RU" smtClean="0"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95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FA8-7A0A-4B8C-8A26-E11C9135BD07}" type="datetime1">
              <a:rPr lang="ru-RU" smtClean="0"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82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508B-8113-45DE-8D51-73D18B8998C9}" type="datetime1">
              <a:rPr lang="ru-RU" smtClean="0"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27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FCD9-25A3-4F5D-A6B7-F81A5753D9F2}" type="datetime1">
              <a:rPr lang="ru-RU" smtClean="0"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D5F-BC43-4DC3-A82C-46058810E2D9}" type="datetime1">
              <a:rPr lang="ru-RU" smtClean="0"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12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3E41-A00D-4DCF-AE06-2898220EDC90}" type="datetime1">
              <a:rPr lang="ru-RU" smtClean="0"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7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7E5F-B39C-469D-9D20-56755B74BA8F}" type="datetime1">
              <a:rPr lang="ru-RU" smtClean="0"/>
              <a:t>31.08.2023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20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2191-D6AA-43CC-AC7A-3919F59B7988}" type="datetime1">
              <a:rPr lang="ru-RU" smtClean="0"/>
              <a:t>31.08.2023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11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4428-EB5B-4BD0-BE2A-0A70A2DBDE26}" type="datetime1">
              <a:rPr lang="ru-RU" smtClean="0"/>
              <a:t>31.08.2023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3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D6E0-CD71-4E5B-9C55-210559CD57EF}" type="datetime1">
              <a:rPr lang="ru-RU" smtClean="0"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45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0E30-0A43-4C70-BDA3-75D2CAE3B0B6}" type="datetime1">
              <a:rPr lang="ru-RU" smtClean="0"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49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CE66B-76F3-43B5-8421-D98562D66A22}" type="datetime1">
              <a:rPr lang="ru-RU" smtClean="0"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39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chart" Target="../charts/chart8.xml"/><Relationship Id="rId7" Type="http://schemas.openxmlformats.org/officeDocument/2006/relationships/diagramColors" Target="../diagrams/colors5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3" y="2060848"/>
            <a:ext cx="8280920" cy="259228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Б Ю Д Ж Е Т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Сладковского сельского поселения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на 2023 год и плановый период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2024 и 2025 годов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</a:pPr>
            <a:endParaRPr lang="ru-RU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01216" y="5085184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286" y="244966"/>
            <a:ext cx="582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4797152"/>
            <a:ext cx="88569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Утвержден решением Думы Сладковского сельского поселения</a:t>
            </a:r>
            <a:b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Слободо</a:t>
            </a: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Туринского муниципального района Свердловской области</a:t>
            </a:r>
            <a:b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от 23.12.2022 года № 36</a:t>
            </a:r>
            <a:br>
              <a:rPr lang="ru-RU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br>
              <a:rPr lang="ru-RU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Опубликован в печатном средстве массовой информации</a:t>
            </a:r>
            <a:br>
              <a:rPr lang="ru-RU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6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Думы и Администрации Сладковского сельского поселения "Информационный вестник" от 29 декабря 2022 № 13</a:t>
            </a:r>
            <a:endParaRPr lang="ru-RU" sz="16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0094"/>
            <a:ext cx="8676457" cy="90872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ДОХОДЫ БЮДЖЕТА </a:t>
            </a:r>
            <a:br>
              <a:rPr lang="ru-RU" sz="26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6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Сладковского сельского поселения, тыс. руб.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50059831"/>
              </p:ext>
            </p:extLst>
          </p:nvPr>
        </p:nvGraphicFramePr>
        <p:xfrm>
          <a:off x="251520" y="1484784"/>
          <a:ext cx="8424936" cy="5913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2D3746-868C-44B3-A4D3-C82F27C57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685" y="94298"/>
            <a:ext cx="582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8794716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ДОХОДЫ БЮДЖЕТА НА 2023-2025 гг.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023627"/>
              </p:ext>
            </p:extLst>
          </p:nvPr>
        </p:nvGraphicFramePr>
        <p:xfrm>
          <a:off x="179513" y="895973"/>
          <a:ext cx="8784973" cy="576963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721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1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3230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Наименование</a:t>
                      </a:r>
                      <a:r>
                        <a:rPr lang="ru-RU" sz="1300" baseline="0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 доходов бюджета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Объем, млн. руб.</a:t>
                      </a:r>
                      <a:endParaRPr lang="ru-RU" sz="1300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834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2023 год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2024 год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2025 год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НАЛОГОВЫЕ И НЕНАЛОГОВЫЕ ДОХОДЫ</a:t>
                      </a:r>
                      <a:endParaRPr lang="ru-RU" sz="1300" b="1" i="1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1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1 067,5</a:t>
                      </a:r>
                      <a:endParaRPr lang="ru-RU" sz="1300" b="1" i="1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1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1 254,9</a:t>
                      </a:r>
                      <a:endParaRPr lang="ru-RU" sz="1300" b="1" i="1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1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1 296,4</a:t>
                      </a:r>
                      <a:endParaRPr lang="ru-RU" sz="1300" b="1" i="1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Налог на доходы физических лиц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534,7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957,8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995,1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97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31,2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31,7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33,4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97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93,7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95,8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98,0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37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Единый сельскохозяйственный налог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0,2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0,2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0,2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13,2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13,5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13,8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Налог на имущество физических лиц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14,2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15,0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15,0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Земельный налог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44,7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45,3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45,3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Государственная пошлина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18,5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18,9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19,4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097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Доходы от использования имущества, находящегося в государственной и муниципальной</a:t>
                      </a:r>
                      <a:r>
                        <a:rPr lang="ru-RU" sz="1300" u="none" strike="noStrike" baseline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30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собственности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90,8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66,3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66,0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42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Платежи при пользовании природными ресурсами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4,0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4,0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4,0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85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0,3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0,3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0,3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217,2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4,8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444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Штрафы, санкции, возмещение ущерба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4,8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1,1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1,1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329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БЕЗВОЗМЕЗДНЫЕ ПОСТУПЛЕНИЯ </a:t>
                      </a:r>
                      <a:endParaRPr lang="ru-RU" sz="1300" b="1" i="1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1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1 617,1</a:t>
                      </a:r>
                      <a:endParaRPr lang="ru-RU" sz="1300" b="1" i="1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1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1 323,0</a:t>
                      </a:r>
                      <a:endParaRPr lang="ru-RU" sz="1300" b="1" i="1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1" u="none" strike="noStrike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1 234,6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ИТОГО ДОХОДОВ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2 684,6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2 577,9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2 531,0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7A74A0B9-6D62-423B-B184-506B5F86A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685" y="94298"/>
            <a:ext cx="582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2845410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58312" y="94298"/>
            <a:ext cx="7941081" cy="9087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ДОХОДЫ БЮДЖЕТА </a:t>
            </a:r>
            <a:b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Сладковского сельского поселения</a:t>
            </a:r>
          </a:p>
        </p:txBody>
      </p:sp>
      <p:graphicFrame>
        <p:nvGraphicFramePr>
          <p:cNvPr id="13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87498930"/>
              </p:ext>
            </p:extLst>
          </p:nvPr>
        </p:nvGraphicFramePr>
        <p:xfrm>
          <a:off x="323528" y="1412776"/>
          <a:ext cx="856895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80328" y="108859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в 2023 году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B7B129E7-DD88-4FD6-87D7-222E89C40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685" y="94298"/>
            <a:ext cx="582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0130889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605240"/>
              </p:ext>
            </p:extLst>
          </p:nvPr>
        </p:nvGraphicFramePr>
        <p:xfrm>
          <a:off x="188710" y="1268760"/>
          <a:ext cx="891979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8750" y="35172"/>
            <a:ext cx="8229600" cy="951717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Динамика налоговых доходов бюджета Сладковского сельского поселения, </a:t>
            </a:r>
            <a:r>
              <a:rPr lang="ru-RU" sz="2500" b="1" dirty="0" err="1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тыс.руб</a:t>
            </a: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919C7060-3C67-48A7-85ED-E4678FCC9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685" y="94298"/>
            <a:ext cx="582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6166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663795"/>
              </p:ext>
            </p:extLst>
          </p:nvPr>
        </p:nvGraphicFramePr>
        <p:xfrm>
          <a:off x="395536" y="813565"/>
          <a:ext cx="8498090" cy="5423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4754" y="135330"/>
            <a:ext cx="8619246" cy="945252"/>
          </a:xfrm>
        </p:spPr>
        <p:txBody>
          <a:bodyPr>
            <a:normAutofit/>
          </a:bodyPr>
          <a:lstStyle/>
          <a:p>
            <a:pPr algn="ctr"/>
            <a:r>
              <a:rPr lang="ru-RU" sz="2500" dirty="0">
                <a:latin typeface="Bookman Old Style" panose="02050604050505020204" pitchFamily="18" charset="0"/>
              </a:rPr>
              <a:t>  </a:t>
            </a: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Динамика неналоговых доходов бюджета Сладковского сельского поселения, тыс. руб.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2E61EC-DD14-4471-987F-57CA6AC5F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685" y="94298"/>
            <a:ext cx="582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7413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67730"/>
            <a:ext cx="8496944" cy="8601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СТРУКТУРА БЕЗВОЗМЕЗДНЫХ ПОСТУПЛЕНИЙ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ИЗ ОБЛАСТНОГО БЮДЖЕТА, тыс. руб.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892031"/>
              </p:ext>
            </p:extLst>
          </p:nvPr>
        </p:nvGraphicFramePr>
        <p:xfrm>
          <a:off x="467544" y="1052736"/>
          <a:ext cx="806489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9A91E1-7456-453E-93C3-26CA5370D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685" y="94298"/>
            <a:ext cx="582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1291097"/>
      </p:ext>
    </p:extLst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752259"/>
              </p:ext>
            </p:extLst>
          </p:nvPr>
        </p:nvGraphicFramePr>
        <p:xfrm>
          <a:off x="153315" y="865917"/>
          <a:ext cx="877577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26324"/>
            <a:ext cx="8229600" cy="787758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Динамика безвозмездных поступлений </a:t>
            </a:r>
            <a:br>
              <a:rPr lang="ru-RU" sz="25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</a:b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в бюджет Сладковс</a:t>
            </a: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кого сельского поселения</a:t>
            </a:r>
            <a:endParaRPr lang="ru-RU" sz="2500" b="1" dirty="0">
              <a:solidFill>
                <a:schemeClr val="tx2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432694"/>
              </p:ext>
            </p:extLst>
          </p:nvPr>
        </p:nvGraphicFramePr>
        <p:xfrm>
          <a:off x="157052" y="3861048"/>
          <a:ext cx="8703769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7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9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79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9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Факт </a:t>
                      </a:r>
                      <a:b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</a:br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2021 год, млн. руб.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План </a:t>
                      </a:r>
                      <a:b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</a:br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2022 год, млн. руб.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План </a:t>
                      </a:r>
                      <a:b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</a:br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2023 год, млн. руб.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План </a:t>
                      </a:r>
                      <a:b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</a:br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2024 год, млн. руб.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План </a:t>
                      </a:r>
                      <a:b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</a:br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2025 год, млн. руб.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894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Bookman Old Style" panose="02050604050505020204" pitchFamily="18" charset="0"/>
                        </a:rPr>
                        <a:t>Безвозмездные поступления, </a:t>
                      </a:r>
                      <a:br>
                        <a:rPr lang="ru-RU" sz="1400" b="1" dirty="0">
                          <a:latin typeface="Bookman Old Style" panose="02050604050505020204" pitchFamily="18" charset="0"/>
                        </a:rPr>
                      </a:br>
                      <a:r>
                        <a:rPr lang="ru-RU" sz="1400" b="1" dirty="0">
                          <a:latin typeface="Bookman Old Style" panose="02050604050505020204" pitchFamily="18" charset="0"/>
                        </a:rPr>
                        <a:t>в том числе: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latin typeface="Bookman Old Style" panose="02050604050505020204" pitchFamily="18" charset="0"/>
                        </a:rPr>
                        <a:t>1 399,8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latin typeface="Bookman Old Style" panose="02050604050505020204" pitchFamily="18" charset="0"/>
                        </a:rPr>
                        <a:t>1 489,7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latin typeface="Bookman Old Style" panose="02050604050505020204" pitchFamily="18" charset="0"/>
                        </a:rPr>
                        <a:t>1 617,1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latin typeface="Bookman Old Style" panose="02050604050505020204" pitchFamily="18" charset="0"/>
                        </a:rPr>
                        <a:t>1 323,0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latin typeface="Bookman Old Style" panose="02050604050505020204" pitchFamily="18" charset="0"/>
                        </a:rPr>
                        <a:t>1 234,6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87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Субсидии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99,0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137,1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145,0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70,7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77,8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87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Субвенции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868,5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933,2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989,8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1 029,8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1 069,1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87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Дотации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390,3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362,7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387,3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222,5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87,7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87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Прочие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42,0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56,7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95,0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0,0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2683" y="6492875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9BF063-3698-436B-BC07-D063C4926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685" y="94298"/>
            <a:ext cx="582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375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739023"/>
              </p:ext>
            </p:extLst>
          </p:nvPr>
        </p:nvGraphicFramePr>
        <p:xfrm>
          <a:off x="107504" y="1169339"/>
          <a:ext cx="8928991" cy="552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7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0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Наименование </a:t>
                      </a:r>
                      <a:endParaRPr lang="ru-RU" sz="120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млн. руб.</a:t>
                      </a:r>
                      <a:endParaRPr lang="ru-RU" sz="120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42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2023 год</a:t>
                      </a:r>
                      <a:endParaRPr lang="ru-RU" sz="1000" b="1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2024 год</a:t>
                      </a:r>
                      <a:endParaRPr lang="ru-RU" sz="1000" b="1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2025 год</a:t>
                      </a:r>
                      <a:endParaRPr lang="ru-RU" sz="1000" b="1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ОБЩЕГОСУДАРСТВЕННЫЕ ВОПРОСЫ (раздел 0100)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232,6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126,5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129,7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НАЦИОНАЛЬНАЯ БЕЗОПАСНОСТЬ И ПРАВООХРАНИТЕЛЬНАЯ ДЕЯТЕЛЬНОСТЬ (раздел 0300)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22,0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21,3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21,3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НАЦИОНАЛЬНАЯ ЭКОНОМИКА (раздел 0400)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172,8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183,3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193,9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ЖИЛИЩНО-КОММУНАЛЬНОЕ ХОЗЯЙСТВО (раздел 0500)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280,5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243,7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92,9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ОКРУЖАЮЩЕЙ СРЕДЫ (раздел 0600)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13,7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ОБРАЗОВАНИЕ (раздел 0700)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1 532,1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1 492,5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1 542,6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КУЛЬТУРА, КИНЕМАТОГРАФИЯ (раздел 0800)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155,9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149,6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155,1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СОЦИАЛЬНАЯ ПОЛИТИКА (раздел 1000)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193,2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189,6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192,3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ФИЗИЧЕСКАЯ КУЛЬТУРА И СПОРТ (раздел 1100)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121,0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125,4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127,3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СРЕДСТВА МАССОВОЙ ИНФОРМАЦИИ (раздел 1200)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6,4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6,4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2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ОБСЛУЖИВАНИЕ ГОСУДАРСТВЕННОГО И МУНИЦИПАЛЬНОГО ДОЛГА (раздел 1300)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Условно-утвержденные</a:t>
                      </a:r>
                      <a:r>
                        <a:rPr lang="ru-RU" sz="1200" baseline="0" dirty="0"/>
                        <a:t> расходы</a:t>
                      </a:r>
                      <a:endParaRPr lang="ru-RU" sz="1200" b="0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36,0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65,9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57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ИТОГО РАСХОДОВ:</a:t>
                      </a:r>
                      <a:endParaRPr lang="ru-RU" sz="1200" b="1" dirty="0"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2 730,2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2 577,9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2 531,0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4" name="Рисунок 3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3" y="188640"/>
            <a:ext cx="7200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755576" y="188640"/>
            <a:ext cx="8229600" cy="85010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Bookman Old Style" panose="02050604050505020204" pitchFamily="18" charset="0"/>
                <a:cs typeface="Times New Roman" pitchFamily="18" charset="0"/>
              </a:rPr>
              <a:t>РАСХОДЫ БЮДЖЕТА</a:t>
            </a:r>
            <a:br>
              <a:rPr lang="ru-RU" sz="2400" b="1" dirty="0"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400" b="1" dirty="0">
                <a:latin typeface="Bookman Old Style" panose="02050604050505020204" pitchFamily="18" charset="0"/>
                <a:cs typeface="Times New Roman" pitchFamily="18" charset="0"/>
              </a:rPr>
              <a:t> АСБЕСТОВСКОГО ГОРОДСКОГО ОКРУГА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597352"/>
            <a:ext cx="467544" cy="291188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65232"/>
      </p:ext>
    </p:extLst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972"/>
            <a:ext cx="8748464" cy="7060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Динамика расходов бюджета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Сладковского сельского поселения, тыс. руб.</a:t>
            </a:r>
            <a:endParaRPr lang="ru-RU" sz="18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43709547"/>
              </p:ext>
            </p:extLst>
          </p:nvPr>
        </p:nvGraphicFramePr>
        <p:xfrm>
          <a:off x="271693" y="898062"/>
          <a:ext cx="8847786" cy="2842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001725422"/>
              </p:ext>
            </p:extLst>
          </p:nvPr>
        </p:nvGraphicFramePr>
        <p:xfrm>
          <a:off x="188710" y="3933056"/>
          <a:ext cx="884778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61342970"/>
              </p:ext>
            </p:extLst>
          </p:nvPr>
        </p:nvGraphicFramePr>
        <p:xfrm>
          <a:off x="2555776" y="3573016"/>
          <a:ext cx="658822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75782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28980D-C381-4E28-B489-2178B5880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685" y="94298"/>
            <a:ext cx="582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9586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510983"/>
              </p:ext>
            </p:extLst>
          </p:nvPr>
        </p:nvGraphicFramePr>
        <p:xfrm>
          <a:off x="179388" y="1268760"/>
          <a:ext cx="8229600" cy="4738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490" y="446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Доля расходов бюджета</a:t>
            </a:r>
            <a:br>
              <a:rPr lang="ru-RU" sz="25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</a:b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Сладковского сельского поселения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647348"/>
              </p:ext>
            </p:extLst>
          </p:nvPr>
        </p:nvGraphicFramePr>
        <p:xfrm>
          <a:off x="5364088" y="2492896"/>
          <a:ext cx="3672407" cy="268833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01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atin typeface="Bookman Old Style" panose="02050604050505020204" pitchFamily="18" charset="0"/>
                        </a:rPr>
                        <a:t>Направление расходов социальной сферы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Bookman Old Style" panose="02050604050505020204" pitchFamily="18" charset="0"/>
                        </a:rPr>
                        <a:t>Сумма,</a:t>
                      </a:r>
                      <a:r>
                        <a:rPr lang="ru-RU" sz="1200" b="0" baseline="0" dirty="0">
                          <a:latin typeface="Bookman Old Style" panose="02050604050505020204" pitchFamily="18" charset="0"/>
                        </a:rPr>
                        <a:t> млн. рублей</a:t>
                      </a:r>
                      <a:endParaRPr lang="ru-RU" sz="12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350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Bookman Old Style" panose="02050604050505020204" pitchFamily="18" charset="0"/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Bookman Old Style" panose="02050604050505020204" pitchFamily="18" charset="0"/>
                        </a:rPr>
                        <a:t>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Bookman Old Style" panose="02050604050505020204" pitchFamily="18" charset="0"/>
                        </a:rPr>
                        <a:t>2025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530">
                <a:tc>
                  <a:txBody>
                    <a:bodyPr/>
                    <a:lstStyle/>
                    <a:p>
                      <a:r>
                        <a:rPr lang="ru-RU" sz="1200" dirty="0"/>
                        <a:t>Образование</a:t>
                      </a:r>
                      <a:endParaRPr lang="ru-RU" sz="12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Bookman Old Style" panose="02050604050505020204" pitchFamily="18" charset="0"/>
                        </a:rPr>
                        <a:t>1 532,1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Bookman Old Style" panose="02050604050505020204" pitchFamily="18" charset="0"/>
                        </a:rPr>
                        <a:t>1 492,5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Bookman Old Style" panose="02050604050505020204" pitchFamily="18" charset="0"/>
                        </a:rPr>
                        <a:t>1 542,6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530">
                <a:tc>
                  <a:txBody>
                    <a:bodyPr/>
                    <a:lstStyle/>
                    <a:p>
                      <a:r>
                        <a:rPr lang="ru-RU" sz="1200" dirty="0"/>
                        <a:t>Культура</a:t>
                      </a:r>
                      <a:endParaRPr lang="ru-RU" sz="12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Bookman Old Style" panose="02050604050505020204" pitchFamily="18" charset="0"/>
                        </a:rPr>
                        <a:t>155,9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149,6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155,1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629">
                <a:tc>
                  <a:txBody>
                    <a:bodyPr/>
                    <a:lstStyle/>
                    <a:p>
                      <a:r>
                        <a:rPr lang="ru-RU" sz="1200" dirty="0"/>
                        <a:t>Социальная</a:t>
                      </a:r>
                      <a:r>
                        <a:rPr lang="ru-RU" sz="1200" baseline="0" dirty="0"/>
                        <a:t> политика</a:t>
                      </a:r>
                      <a:endParaRPr lang="ru-RU" sz="12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193,2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189,6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192,3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728">
                <a:tc>
                  <a:txBody>
                    <a:bodyPr/>
                    <a:lstStyle/>
                    <a:p>
                      <a:r>
                        <a:rPr lang="ru-RU" sz="1200" dirty="0"/>
                        <a:t>Физическая культура и спорт</a:t>
                      </a:r>
                      <a:endParaRPr lang="ru-RU" sz="1200" b="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121,0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125,4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127,3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682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Bookman Old Style" panose="02050604050505020204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>
                          <a:latin typeface="Bookman Old Style" panose="02050604050505020204" pitchFamily="18" charset="0"/>
                        </a:rPr>
                        <a:t>2 002,2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>
                          <a:latin typeface="Bookman Old Style" panose="02050604050505020204" pitchFamily="18" charset="0"/>
                        </a:rPr>
                        <a:t>1 957,1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>
                          <a:latin typeface="Bookman Old Style" panose="02050604050505020204" pitchFamily="18" charset="0"/>
                        </a:rPr>
                        <a:t>2 017,3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C0BD9E-3638-4E83-90A3-6ACCD4F1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685" y="94298"/>
            <a:ext cx="582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4467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548" y="188640"/>
            <a:ext cx="8305800" cy="6120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Содержание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82575600"/>
              </p:ext>
            </p:extLst>
          </p:nvPr>
        </p:nvGraphicFramePr>
        <p:xfrm>
          <a:off x="827584" y="836712"/>
          <a:ext cx="7776864" cy="5580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5B7F1EE2-12D0-4834-A39B-8D7D4BCDB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2719" y="116632"/>
            <a:ext cx="582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9452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991274"/>
              </p:ext>
            </p:extLst>
          </p:nvPr>
        </p:nvGraphicFramePr>
        <p:xfrm>
          <a:off x="611560" y="1086277"/>
          <a:ext cx="8229600" cy="5067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8963"/>
            <a:ext cx="8280920" cy="9787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Расходы бюджета Сладковского сельского поселения</a:t>
            </a:r>
            <a:br>
              <a:rPr lang="ru-RU" sz="23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23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по программным и непрограммным мероприятиям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91A753-EA42-47B2-B460-11C56317F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685" y="94298"/>
            <a:ext cx="582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1218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0611"/>
            <a:ext cx="8534400" cy="824136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  РАСХОДЫ БЮДЖЕТА СЛАДКОВСКОГО СЕЛЬСКОГО ПОСЕЛЕНИЯ НА РЕАЛИЗАЦИЮ МУНИЦИПАЛЬНОЙ ПРОГРАММЫ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385065"/>
              </p:ext>
            </p:extLst>
          </p:nvPr>
        </p:nvGraphicFramePr>
        <p:xfrm>
          <a:off x="323528" y="1052736"/>
          <a:ext cx="8712967" cy="547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8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0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 год, </a:t>
                      </a:r>
                      <a:b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год, </a:t>
                      </a:r>
                      <a:b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год,  млн. руб.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8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Муниципальная программа «Развитие системы образования в Асбестовском городском округе до 2027 года»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1 513,3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7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Муниципальная программа «Развитие жилищно-коммунального хозяйства и повышение энергетической эффективности в Асбестовском городском округе до 2027 года»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6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Муниципальная программа «Развитие транспорта, дорожного хозяйства Асбестовского городского округа до 2027 года»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9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Муниципальная программа «Повышение эффективности управления муниципальной собственностью  Асбестовского городского округа до 2027 года»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Муниципальная программа «Развитие культуры в Асбестовском городском округе до 2027 года»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6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Муниципальная программа «Развитие физической культуры и спорта в Асбестовском городском округе до 2027 года»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6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Муниципальная программа «Реализация основных направлений государственной политики в строительном комплексе Асбестовского городского округа до 2027 года»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D74C27-0299-4B8A-ACD2-4D4E02033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685" y="94298"/>
            <a:ext cx="582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4986494"/>
      </p:ext>
    </p:extLst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841111"/>
              </p:ext>
            </p:extLst>
          </p:nvPr>
        </p:nvGraphicFramePr>
        <p:xfrm>
          <a:off x="185051" y="332656"/>
          <a:ext cx="8773899" cy="6319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3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1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3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 год, </a:t>
                      </a:r>
                      <a:b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2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2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год,  млн. руб.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Муниципальная программа  «Обеспечение общественной безопасности на территории Асбестовского городского округа до 2027 года»</a:t>
                      </a:r>
                      <a:endParaRPr lang="ru-RU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78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Муниципальная программа  «Обеспечение деятельности по комплектованию, учету, хранению и использованию архивных документов, находящихся в государственной и муниципальной собственности Асбестовского городского округа до 2027 года»</a:t>
                      </a:r>
                      <a:endParaRPr lang="ru-RU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Муниципальная программа  «Социальная поддержка и социальное обслуживание населения Асбестовского городского округа до 2027 года»</a:t>
                      </a:r>
                      <a:endParaRPr lang="ru-RU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Муниципальная программа  «Совершенствование социально-экономической политики на территории Асбестовского городского округа до 2027 года»</a:t>
                      </a:r>
                      <a:endParaRPr lang="ru-RU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Муниципальная программа «Управление муниципальными финансами Асбестовского городского округа до 2027 года»</a:t>
                      </a:r>
                      <a:endParaRPr lang="ru-RU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3">
                <a:tc>
                  <a:txBody>
                    <a:bodyPr/>
                    <a:lstStyle/>
                    <a:p>
                      <a:pPr algn="l" fontAlgn="ctr">
                        <a:buFont typeface="Arial" pitchFamily="34" charset="0"/>
                        <a:buNone/>
                      </a:pPr>
                      <a:r>
                        <a:rPr kumimoji="0" lang="ru-RU" sz="1400" u="none" strike="noStrike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Муниципальная программа  «Формирование комфортной городской среды Асбестовского городского округа до 2027 года»</a:t>
                      </a:r>
                      <a:endParaRPr kumimoji="0" lang="ru-RU" sz="14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07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Муниципальная программа  «Комплексное развитие сельских территорий Асбестовского городского округа до 2027 года»</a:t>
                      </a:r>
                      <a:endParaRPr lang="ru-RU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09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Муниципальная программа «Развитие информационного общества и формирование цифровой экономики на территории Асбестовского городского округа до 2027 года»</a:t>
                      </a:r>
                      <a:endParaRPr lang="ru-RU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 на исполнение муниципальных программ:</a:t>
                      </a:r>
                      <a:endParaRPr lang="ru-RU" sz="1400" b="1" i="0" u="none" strike="noStrike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2 249,3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2 164,7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7779" y="6525794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935212"/>
      </p:ext>
    </p:extLst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08606"/>
            <a:ext cx="8199731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Дефицит бюджета </a:t>
            </a:r>
            <a:br>
              <a:rPr lang="ru-RU" sz="25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Сладковского сельского поселения, тыс. руб.</a:t>
            </a:r>
            <a:endParaRPr lang="ru-RU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618369545"/>
              </p:ext>
            </p:extLst>
          </p:nvPr>
        </p:nvGraphicFramePr>
        <p:xfrm>
          <a:off x="395536" y="1268760"/>
          <a:ext cx="842493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C22710-7B02-4D66-8A6D-960E3176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685" y="94298"/>
            <a:ext cx="582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8979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МУНИЦИПАЛЬНЫЙ ДОЛГ</a:t>
            </a:r>
            <a:b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Сладковского сельского поселения, тыс. руб.</a:t>
            </a:r>
            <a:b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102247"/>
              </p:ext>
            </p:extLst>
          </p:nvPr>
        </p:nvGraphicFramePr>
        <p:xfrm>
          <a:off x="182536" y="1268760"/>
          <a:ext cx="8748972" cy="5178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5BA1EE-17DD-4361-B563-0C9D9CB3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685" y="94298"/>
            <a:ext cx="582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3506442"/>
      </p:ext>
    </p:extLst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49155" name="AutoShape 4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49156" name="AutoShape 6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49157" name="TextBox 9"/>
          <p:cNvSpPr txBox="1">
            <a:spLocks noChangeArrowheads="1"/>
          </p:cNvSpPr>
          <p:nvPr/>
        </p:nvSpPr>
        <p:spPr bwMode="auto">
          <a:xfrm>
            <a:off x="-3788" y="3356992"/>
            <a:ext cx="9036496" cy="69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08" tIns="40805" rIns="81608" bIns="40805">
            <a:spAutoFit/>
          </a:bodyPr>
          <a:lstStyle/>
          <a:p>
            <a:pPr lvl="1" algn="ctr"/>
            <a:r>
              <a:rPr lang="ru-RU" altLang="ru-RU" sz="4000" b="1" dirty="0">
                <a:solidFill>
                  <a:srgbClr val="002060"/>
                </a:solidFill>
                <a:latin typeface="Cambria" pitchFamily="18" charset="0"/>
              </a:rPr>
              <a:t>СПАСИБО ЗА ВНИМАНИЕ!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149080"/>
            <a:ext cx="77048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Интернет-брошюра «Бюджет для граждан»</a:t>
            </a:r>
          </a:p>
          <a:p>
            <a:pPr marL="109728" indent="0"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к проекту бюджета Сладковского сельского поселения на 2023 год и плановый период 2024 и 2025 годов</a:t>
            </a:r>
          </a:p>
          <a:p>
            <a:pPr marL="109728" indent="0"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подготовлена специалистами </a:t>
            </a:r>
          </a:p>
          <a:p>
            <a:pPr marL="109728" indent="0"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Сладковского сельского поселения </a:t>
            </a:r>
            <a:r>
              <a:rPr lang="ru-RU" dirty="0" err="1">
                <a:latin typeface="Bookman Old Style" panose="02050604050505020204" pitchFamily="18" charset="0"/>
              </a:rPr>
              <a:t>Слободо</a:t>
            </a:r>
            <a:r>
              <a:rPr lang="ru-RU" dirty="0">
                <a:latin typeface="Bookman Old Style" panose="02050604050505020204" pitchFamily="18" charset="0"/>
              </a:rPr>
              <a:t> – Туринского муниципального района Свердловской области</a:t>
            </a:r>
          </a:p>
          <a:p>
            <a:pPr marL="109728" indent="0" algn="ctr">
              <a:buNone/>
            </a:pP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109728" indent="0" algn="ctr">
              <a:buNone/>
            </a:pP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Тел. (34361) 2 – 44 - 51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038880-511C-4990-A20C-B11575EBB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685" y="94298"/>
            <a:ext cx="582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59304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Бюджет</a:t>
            </a:r>
            <a:r>
              <a:rPr lang="ru-RU" sz="1600" dirty="0">
                <a:latin typeface="Bookman Old Style" panose="02050604050505020204" pitchFamily="18" charset="0"/>
              </a:rPr>
              <a:t> – финансовый план доходов и расходов, в котором указываются источники и объемы ожидаемых поступлений денежных средств и предназначенный для реализации основных потребностей населения, обеспечения задач и функций государства и местного самоуправления на определенный период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Бюджетный процесс</a:t>
            </a:r>
            <a:r>
              <a:rPr lang="ru-RU" sz="1600" dirty="0">
                <a:latin typeface="Bookman Old Style" panose="02050604050505020204" pitchFamily="18" charset="0"/>
              </a:rPr>
              <a:t> – это деятельность органов государственной власти и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Бюджетная система</a:t>
            </a:r>
            <a:r>
              <a:rPr lang="ru-RU" sz="1600" dirty="0">
                <a:latin typeface="Bookman Old Style" panose="02050604050505020204" pitchFamily="18" charset="0"/>
              </a:rPr>
              <a:t> – совокупность бюджетов всех уровней и бюджетов государственных внебюджетных фондов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Доходы бюджета</a:t>
            </a:r>
            <a:r>
              <a:rPr lang="ru-RU" sz="1600" dirty="0">
                <a:latin typeface="Bookman Old Style" panose="02050604050505020204" pitchFamily="18" charset="0"/>
              </a:rPr>
              <a:t> – денежные средства, которые поступают в бюджет на безвозмездной и безвозвратной основе (например, налоги и сборы, платежи за пользование имуществом, безвозмездные поступления)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Расходы бюджета</a:t>
            </a:r>
            <a:r>
              <a:rPr lang="ru-RU" sz="1600" dirty="0">
                <a:latin typeface="Bookman Old Style" panose="02050604050505020204" pitchFamily="18" charset="0"/>
              </a:rPr>
              <a:t> – выплачиваемые из бюджета денежные средства, направленные на обеспечение функций государства и удовлетворения общественных потребностей в сфере коммунального хозяйства, образования, культуры, спорта и других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Дефицит бюджета</a:t>
            </a:r>
            <a:r>
              <a:rPr lang="ru-RU" sz="1600" dirty="0">
                <a:latin typeface="Bookman Old Style" panose="02050604050505020204" pitchFamily="18" charset="0"/>
              </a:rPr>
              <a:t> - превышение расходов бюджета над его доходами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Профицит бюджета</a:t>
            </a:r>
            <a:r>
              <a:rPr lang="ru-RU" sz="1600" dirty="0">
                <a:latin typeface="Bookman Old Style" panose="02050604050505020204" pitchFamily="18" charset="0"/>
              </a:rPr>
              <a:t> - превышение доходов бюджета над его расходами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1548" y="242713"/>
            <a:ext cx="8229600" cy="68407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Основные понятия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D4F620D0-3ACE-434D-BD9C-CEDFF9D56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602" y="80628"/>
            <a:ext cx="582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993521-EB22-4E84-8C51-992B7192E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8" y="1199675"/>
            <a:ext cx="224991" cy="2249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7F2360-73A4-4A21-BBEF-0A9BF72E47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0" y="2381628"/>
            <a:ext cx="224991" cy="2249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E019A4-5B55-48CB-A8E0-8F163FA25F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8" y="3861048"/>
            <a:ext cx="224991" cy="2249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23F9664-875E-4401-8BFD-088928DA49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67" y="4333583"/>
            <a:ext cx="224991" cy="2249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E60D1C8-28FE-451F-B301-05D0B915EB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38" y="5066257"/>
            <a:ext cx="224991" cy="2249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488E9A5-8D66-4E37-B82F-D97330C3D6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2" y="6021288"/>
            <a:ext cx="224991" cy="2249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898E90-11CC-47D7-865F-225588AFEE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38" y="6300397"/>
            <a:ext cx="224991" cy="2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82453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Межбюджетные трансферты</a:t>
            </a:r>
            <a:r>
              <a:rPr lang="ru-RU" sz="1600" dirty="0">
                <a:latin typeface="Bookman Old Style" panose="02050604050505020204" pitchFamily="18" charset="0"/>
              </a:rPr>
              <a:t> – средства, предоставляемые одним бюджетом другому бюджету бюджетной системы Российской Федерации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Дотации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-</a:t>
            </a:r>
            <a:r>
              <a:rPr lang="ru-RU" sz="1600" dirty="0">
                <a:latin typeface="Bookman Old Style" panose="02050604050505020204" pitchFamily="18" charset="0"/>
                <a:cs typeface="Times New Roman" pitchFamily="18" charset="0"/>
              </a:rPr>
              <a:t>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Субвенции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Bookman Old Style" panose="02050604050505020204" pitchFamily="18" charset="0"/>
                <a:cs typeface="Times New Roman" pitchFamily="18" charset="0"/>
              </a:rPr>
              <a:t>–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Субсидии </a:t>
            </a:r>
            <a:r>
              <a:rPr lang="ru-RU" sz="1600" dirty="0">
                <a:latin typeface="Bookman Old Style" panose="02050604050505020204" pitchFamily="18" charset="0"/>
                <a:cs typeface="Times New Roman" pitchFamily="18" charset="0"/>
              </a:rPr>
              <a:t>– межбюджетные 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Дорожный фонд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>
                <a:latin typeface="Bookman Old Style" panose="02050604050505020204" pitchFamily="18" charset="0"/>
              </a:rPr>
              <a:t>–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</a:r>
          </a:p>
          <a:p>
            <a:pPr marL="109728" indent="0" algn="just">
              <a:buNone/>
            </a:pP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57200" y="261695"/>
            <a:ext cx="8229600" cy="6459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Основные понятия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AF71E57E-9E7C-4029-953D-6A0B3262A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685" y="94298"/>
            <a:ext cx="582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FCE62E-7364-4691-871B-7D28E4CCF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5" y="1753417"/>
            <a:ext cx="224991" cy="2249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AD30DF-503F-4BC6-BCE2-605802D477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5" y="1274796"/>
            <a:ext cx="224991" cy="2249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191237-AFDA-4F9D-A789-618CAD53FB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5" y="2474962"/>
            <a:ext cx="224991" cy="2249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B97122F-6454-4755-B636-A04FD7996E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7" y="3933056"/>
            <a:ext cx="224991" cy="2249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DC6B39D-D457-48EB-A72E-CC80542EA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1" y="4926165"/>
            <a:ext cx="224991" cy="2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7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7524" y="1189835"/>
            <a:ext cx="8568952" cy="556971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900" dirty="0">
                <a:latin typeface="Bookman Old Style" panose="02050604050505020204" pitchFamily="18" charset="0"/>
              </a:rPr>
              <a:t>Бюджетный кодекс Российской Федерации;</a:t>
            </a:r>
          </a:p>
          <a:p>
            <a:pPr marL="0" indent="0" algn="just">
              <a:buNone/>
            </a:pPr>
            <a:r>
              <a:rPr lang="ru-RU" sz="1900" dirty="0">
                <a:latin typeface="Bookman Old Style" panose="02050604050505020204" pitchFamily="18" charset="0"/>
              </a:rPr>
              <a:t>Федеральный закон от 06.10.2003 № 131-ФЗ «Об общих принципах организации местного самоуправления в Российской Федерации»;</a:t>
            </a:r>
          </a:p>
          <a:p>
            <a:pPr marL="0" indent="0" algn="just">
              <a:buNone/>
            </a:pPr>
            <a:r>
              <a:rPr lang="ru-RU" sz="1900" dirty="0">
                <a:latin typeface="Bookman Old Style" panose="02050604050505020204" pitchFamily="18" charset="0"/>
              </a:rPr>
              <a:t>Приказ Министерства финансов Российской Федерации </a:t>
            </a:r>
            <a:br>
              <a:rPr lang="ru-RU" sz="1900" dirty="0">
                <a:latin typeface="Bookman Old Style" panose="02050604050505020204" pitchFamily="18" charset="0"/>
              </a:rPr>
            </a:br>
            <a:r>
              <a:rPr lang="ru-RU" sz="1900" dirty="0">
                <a:latin typeface="Bookman Old Style" panose="02050604050505020204" pitchFamily="18" charset="0"/>
              </a:rPr>
              <a:t>от 24.05.2022 № 82н «О Порядке формирования и применения кодов бюджетной классификации Российской Федерации, </a:t>
            </a:r>
            <a:br>
              <a:rPr lang="ru-RU" sz="1900" dirty="0">
                <a:latin typeface="Bookman Old Style" panose="02050604050505020204" pitchFamily="18" charset="0"/>
              </a:rPr>
            </a:br>
            <a:r>
              <a:rPr lang="ru-RU" sz="1900" dirty="0">
                <a:latin typeface="Bookman Old Style" panose="02050604050505020204" pitchFamily="18" charset="0"/>
              </a:rPr>
              <a:t>их структуре и принципах назначения»;</a:t>
            </a:r>
          </a:p>
          <a:p>
            <a:pPr marL="0" indent="0" algn="just">
              <a:buNone/>
            </a:pPr>
            <a:r>
              <a:rPr lang="ru-RU" sz="1900" dirty="0">
                <a:latin typeface="Bookman Old Style" panose="02050604050505020204" pitchFamily="18" charset="0"/>
              </a:rPr>
              <a:t>Приказ Министерства финансов Российской Федерации </a:t>
            </a:r>
            <a:br>
              <a:rPr lang="ru-RU" sz="1900" dirty="0">
                <a:latin typeface="Bookman Old Style" panose="02050604050505020204" pitchFamily="18" charset="0"/>
              </a:rPr>
            </a:br>
            <a:r>
              <a:rPr lang="ru-RU" sz="1900" dirty="0">
                <a:latin typeface="Bookman Old Style" panose="02050604050505020204" pitchFamily="18" charset="0"/>
              </a:rPr>
              <a:t>от 17.05.2022 № 75н «Об утверждении кодов (перечней кодов) бюджетной классификации Российской Федерации на 2023 год и плановый период 2024 и 2025 годов»;</a:t>
            </a:r>
          </a:p>
          <a:p>
            <a:pPr marL="0" indent="0" algn="just">
              <a:buNone/>
            </a:pPr>
            <a:r>
              <a:rPr lang="ru-RU" sz="1900" dirty="0">
                <a:latin typeface="Bookman Old Style" panose="02050604050505020204" pitchFamily="18" charset="0"/>
              </a:rPr>
              <a:t>Постановление Правительства Свердловской области от 27.09.2022 № 650-ПП «Об утверждении методик, применяемых для расчета межбюджетных трансфертов из областного бюджета местным бюджетам, на 2023 год и плановый период 2024 и 2025 годов»;</a:t>
            </a:r>
          </a:p>
          <a:p>
            <a:pPr marL="0" indent="0" algn="just">
              <a:buNone/>
            </a:pPr>
            <a:r>
              <a:rPr lang="ru-RU" sz="1900" dirty="0">
                <a:latin typeface="Bookman Old Style" panose="02050604050505020204" pitchFamily="18" charset="0"/>
              </a:rPr>
              <a:t>Решение Думы Сладковского сельского поселения от 25.11.2021 № 317 "Об утверждении Положения о бюджетном процессе в Сладковском сельском поселении Слободо-Туринского муниципального района Свердловской области«.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9532"/>
            <a:ext cx="8229600" cy="77408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Нормативно-правовая база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2428FC82-0675-4EA2-8783-282BBE58E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685" y="94298"/>
            <a:ext cx="582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680774-A345-49DB-8408-98E6E227EF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5" y="1274796"/>
            <a:ext cx="224991" cy="2249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CE5135-28FC-4119-A7AE-E17C26B54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5" y="1581013"/>
            <a:ext cx="224991" cy="2249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AAFA1D3-8F02-41F7-97C8-C1E68BD228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5" y="2112221"/>
            <a:ext cx="224991" cy="2249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D24C747-3747-4C1F-BBDC-158F5BD8EE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5" y="3170883"/>
            <a:ext cx="224991" cy="2249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C76A4D-2C97-417A-AF98-BA5AB2B83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5" y="4117049"/>
            <a:ext cx="224991" cy="2249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006FE9F-C4EC-449E-AA1A-1384D4ED0C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4" y="5224407"/>
            <a:ext cx="224991" cy="2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70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358844"/>
              </p:ext>
            </p:extLst>
          </p:nvPr>
        </p:nvGraphicFramePr>
        <p:xfrm>
          <a:off x="467544" y="980728"/>
          <a:ext cx="8229600" cy="509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Бюджетный процесс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1043608" y="1484784"/>
            <a:ext cx="1728192" cy="504056"/>
          </a:xfrm>
          <a:prstGeom prst="homePlat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346810" y="3212976"/>
            <a:ext cx="1728192" cy="504056"/>
          </a:xfrm>
          <a:prstGeom prst="homePlat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1210906" y="5302247"/>
            <a:ext cx="1728192" cy="504056"/>
          </a:xfrm>
          <a:prstGeom prst="homePlat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 rot="10800000">
            <a:off x="6660232" y="1484784"/>
            <a:ext cx="1728192" cy="504056"/>
          </a:xfrm>
          <a:prstGeom prst="homePlate">
            <a:avLst/>
          </a:prstGeom>
          <a:solidFill>
            <a:srgbClr val="00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 rot="10800000">
            <a:off x="7148244" y="3212976"/>
            <a:ext cx="1728192" cy="504056"/>
          </a:xfrm>
          <a:prstGeom prst="homePlate">
            <a:avLst/>
          </a:prstGeom>
          <a:solidFill>
            <a:srgbClr val="00CC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 rot="10800000">
            <a:off x="6439805" y="5302246"/>
            <a:ext cx="1728192" cy="504056"/>
          </a:xfrm>
          <a:prstGeom prst="homePlate">
            <a:avLst/>
          </a:prstGeom>
          <a:solidFill>
            <a:srgbClr val="33C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84658" y="1528738"/>
            <a:ext cx="1416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май-июнь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5985" y="3172616"/>
            <a:ext cx="1416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январь-апрель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30378" y="5261887"/>
            <a:ext cx="1416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январь-декабрь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71546" y="1444424"/>
            <a:ext cx="1416878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июль -октябрь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68671" y="3172616"/>
            <a:ext cx="1416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ноябрь-декабрь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60232" y="5384998"/>
            <a:ext cx="1416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декабрь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8" name="Рисунок 7">
            <a:extLst>
              <a:ext uri="{FF2B5EF4-FFF2-40B4-BE49-F238E27FC236}">
                <a16:creationId xmlns:a16="http://schemas.microsoft.com/office/drawing/2014/main" id="{4C0EA10E-EF7C-46BA-BB66-92058BD16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685" y="94298"/>
            <a:ext cx="582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5509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63408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Участие граждан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в бюджетном процессе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4" name="Рисунок 7">
            <a:extLst>
              <a:ext uri="{FF2B5EF4-FFF2-40B4-BE49-F238E27FC236}">
                <a16:creationId xmlns:a16="http://schemas.microsoft.com/office/drawing/2014/main" id="{A27AB4A3-D622-4026-8078-5542B9C64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685" y="94298"/>
            <a:ext cx="582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4555A701-D6C0-451A-A67F-1BB3237D8A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75392"/>
              </p:ext>
            </p:extLst>
          </p:nvPr>
        </p:nvGraphicFramePr>
        <p:xfrm>
          <a:off x="407941" y="1246697"/>
          <a:ext cx="8278859" cy="3478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C1DF402-0003-469D-9D73-EF3014E8E1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36912"/>
            <a:ext cx="7553471" cy="47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63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116632"/>
            <a:ext cx="7931224" cy="64807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Основные направления </a:t>
            </a:r>
            <a:b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бюджетной и налоговой политики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75372"/>
            <a:ext cx="8435280" cy="559398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200" dirty="0">
                <a:latin typeface="Bookman Old Style" panose="02050604050505020204" pitchFamily="18" charset="0"/>
              </a:rPr>
              <a:t>Основным приоритетом бюджетной политики является достижение пяти национальных целей развития Российской Федерации, определенных в Указе Президента Российской Федерации от 21.07.2020 № 474 и стратегических задач социально-экономического развития Свердловской области.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dirty="0">
                <a:latin typeface="Bookman Old Style" panose="02050604050505020204" pitchFamily="18" charset="0"/>
              </a:rPr>
              <a:t>Исходя из национальных целей развития, </a:t>
            </a:r>
            <a:r>
              <a:rPr lang="ru-RU" sz="1200" b="1" i="1" dirty="0">
                <a:latin typeface="Bookman Old Style" panose="02050604050505020204" pitchFamily="18" charset="0"/>
              </a:rPr>
              <a:t>основными направления бюджетной политики являются</a:t>
            </a:r>
            <a:r>
              <a:rPr lang="ru-RU" sz="1200" dirty="0">
                <a:latin typeface="Bookman Old Style" panose="02050604050505020204" pitchFamily="18" charset="0"/>
              </a:rPr>
              <a:t>:</a:t>
            </a:r>
          </a:p>
          <a:p>
            <a:pPr marL="0" indent="177800" algn="just">
              <a:spcBef>
                <a:spcPts val="0"/>
              </a:spcBef>
              <a:buAutoNum type="arabicParenR"/>
            </a:pPr>
            <a:r>
              <a:rPr lang="ru-RU" sz="1200" dirty="0">
                <a:latin typeface="Bookman Old Style" panose="02050604050505020204" pitchFamily="18" charset="0"/>
              </a:rPr>
              <a:t>обеспечение сохранения населения, здоровья и благополучия людей;</a:t>
            </a:r>
          </a:p>
          <a:p>
            <a:pPr marL="0" indent="177800" algn="just">
              <a:spcBef>
                <a:spcPts val="0"/>
              </a:spcBef>
              <a:buAutoNum type="arabicParenR"/>
            </a:pPr>
            <a:r>
              <a:rPr lang="ru-RU" sz="1200" dirty="0">
                <a:latin typeface="Bookman Old Style" panose="02050604050505020204" pitchFamily="18" charset="0"/>
              </a:rPr>
              <a:t>содействие в развитие человеческого капитала;</a:t>
            </a:r>
          </a:p>
          <a:p>
            <a:pPr marL="0" indent="177800" algn="just">
              <a:spcBef>
                <a:spcPts val="0"/>
              </a:spcBef>
              <a:buAutoNum type="arabicParenR"/>
            </a:pPr>
            <a:r>
              <a:rPr lang="ru-RU" sz="1200" dirty="0">
                <a:latin typeface="Bookman Old Style" panose="02050604050505020204" pitchFamily="18" charset="0"/>
              </a:rPr>
              <a:t>обеспечение создания комфортной и безопасной среды проживания граждан;</a:t>
            </a:r>
          </a:p>
          <a:p>
            <a:pPr marL="0" indent="177800" algn="just">
              <a:spcBef>
                <a:spcPts val="0"/>
              </a:spcBef>
              <a:buAutoNum type="arabicParenR"/>
            </a:pPr>
            <a:r>
              <a:rPr lang="ru-RU" sz="1200" dirty="0">
                <a:latin typeface="Bookman Old Style" panose="02050604050505020204" pitchFamily="18" charset="0"/>
              </a:rPr>
              <a:t>рост уровня занятости в экономике, восстановление и развитие предпринимательства, повышение производительности труда;</a:t>
            </a:r>
          </a:p>
          <a:p>
            <a:pPr marL="0" indent="177800" algn="just">
              <a:spcBef>
                <a:spcPts val="0"/>
              </a:spcBef>
              <a:buAutoNum type="arabicParenR"/>
            </a:pPr>
            <a:r>
              <a:rPr lang="ru-RU" sz="1200" dirty="0">
                <a:latin typeface="Bookman Old Style" panose="02050604050505020204" pitchFamily="18" charset="0"/>
              </a:rPr>
              <a:t>цифровая трансформация ключевых отраслей экономики, социальной сферы и государственного управления.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b="1" i="1" dirty="0">
                <a:latin typeface="Bookman Old Style" panose="02050604050505020204" pitchFamily="18" charset="0"/>
              </a:rPr>
              <a:t>Основными направлениями налоговой политики являются</a:t>
            </a:r>
            <a:r>
              <a:rPr lang="ru-RU" sz="1200" dirty="0">
                <a:latin typeface="Bookman Old Style" panose="02050604050505020204" pitchFamily="18" charset="0"/>
              </a:rPr>
              <a:t>:</a:t>
            </a:r>
          </a:p>
          <a:p>
            <a:pPr marL="0" indent="177800" algn="just">
              <a:spcBef>
                <a:spcPts val="0"/>
              </a:spcBef>
              <a:buAutoNum type="arabicParenR"/>
            </a:pPr>
            <a:r>
              <a:rPr lang="ru-RU" sz="1200" dirty="0">
                <a:latin typeface="Bookman Old Style" panose="02050604050505020204" pitchFamily="18" charset="0"/>
              </a:rPr>
              <a:t>совершенствование налогового законодательства при установлении ставок местных налогов, размеров налоговых вычетов и предоставления дополнительных льгот в целях обеспечения комфортных экономических условий для ведения предпринимательской деятельности, включая малое и среднее предпринимательство и самозанятых граждан;</a:t>
            </a:r>
          </a:p>
          <a:p>
            <a:pPr marL="0" indent="177800" algn="just">
              <a:spcBef>
                <a:spcPts val="0"/>
              </a:spcBef>
              <a:buAutoNum type="arabicParenR"/>
            </a:pPr>
            <a:r>
              <a:rPr lang="ru-RU" sz="1200" dirty="0">
                <a:latin typeface="Bookman Old Style" panose="02050604050505020204" pitchFamily="18" charset="0"/>
              </a:rPr>
              <a:t>сохранение двухлетних налоговых каникул для впервые зарегистрированных индивидуальных предпринимателей, применяющих специальные налоговые режимы;</a:t>
            </a:r>
          </a:p>
          <a:p>
            <a:pPr marL="0" indent="177800" algn="just">
              <a:spcBef>
                <a:spcPts val="0"/>
              </a:spcBef>
              <a:buAutoNum type="arabicParenR"/>
            </a:pPr>
            <a:r>
              <a:rPr lang="ru-RU" sz="1200" dirty="0">
                <a:latin typeface="Bookman Old Style" panose="02050604050505020204" pitchFamily="18" charset="0"/>
              </a:rPr>
              <a:t>реализация эффективной и сбалансированной налоговой политики, обеспечивающей бюджетную, экономическую и социальную эффективность применения налоговых льгот, оценку совокупного бюджетного эффекта для стимулирующих налоговых расходов по налогам на прибыль и имущество организаций, а также достижение установленных индикаторов и целевых показателей, которые предусмотрены госпрограммами и стратегическими документами Свердловской области и на которые оказывают влияние предоставленные налоговые льготы;</a:t>
            </a:r>
          </a:p>
          <a:p>
            <a:pPr marL="0" indent="177800" algn="just">
              <a:spcBef>
                <a:spcPts val="0"/>
              </a:spcBef>
              <a:buAutoNum type="arabicParenR"/>
            </a:pPr>
            <a:r>
              <a:rPr lang="ru-RU" sz="1200" dirty="0">
                <a:latin typeface="Bookman Old Style" panose="02050604050505020204" pitchFamily="18" charset="0"/>
              </a:rPr>
              <a:t>обеспечение поступлений налоговых и неналоговых доходов в объеме, необходимом для выполнения обязательств органами местного самоуправления;</a:t>
            </a:r>
          </a:p>
          <a:p>
            <a:pPr marL="0" indent="177800" algn="just">
              <a:spcBef>
                <a:spcPts val="0"/>
              </a:spcBef>
              <a:buAutoNum type="arabicParenR"/>
            </a:pPr>
            <a:r>
              <a:rPr lang="ru-RU" sz="1200" dirty="0">
                <a:latin typeface="Bookman Old Style" panose="02050604050505020204" pitchFamily="18" charset="0"/>
              </a:rPr>
              <a:t>координация совместной работы правоохранительных и контролирующих органов по выявлению налоговых правонарушений;</a:t>
            </a:r>
          </a:p>
          <a:p>
            <a:pPr marL="0" indent="177800" algn="just">
              <a:spcBef>
                <a:spcPts val="0"/>
              </a:spcBef>
              <a:buAutoNum type="arabicParenR"/>
            </a:pPr>
            <a:r>
              <a:rPr lang="ru-RU" sz="1200" dirty="0">
                <a:latin typeface="Bookman Old Style" panose="02050604050505020204" pitchFamily="18" charset="0"/>
              </a:rPr>
              <a:t>поддержание принципа постоянной инвентаризации налоговых поступлений и налоговых льгот;</a:t>
            </a:r>
          </a:p>
          <a:p>
            <a:pPr marL="0" indent="177800" algn="just">
              <a:spcBef>
                <a:spcPts val="0"/>
              </a:spcBef>
              <a:buAutoNum type="arabicParenR"/>
            </a:pPr>
            <a:r>
              <a:rPr lang="ru-RU" sz="1200" dirty="0">
                <a:latin typeface="Bookman Old Style" panose="02050604050505020204" pitchFamily="18" charset="0"/>
              </a:rPr>
              <a:t>постоянная ревизия и оптимизация расходной нагрузки бюджета.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09E7BE9D-EA0A-42A0-BF7A-2E6E8AC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685" y="94298"/>
            <a:ext cx="582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4769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95788" y="344828"/>
            <a:ext cx="8534400" cy="1080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Основные параметры</a:t>
            </a:r>
            <a:br>
              <a:rPr lang="ru-RU" sz="25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бюджета Сладковского сельского поселения </a:t>
            </a:r>
            <a:br>
              <a:rPr lang="ru-RU" sz="25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 2023 год и плановый период 2024 и 2025 годов, тыс. руб.</a:t>
            </a: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770526796"/>
              </p:ext>
            </p:extLst>
          </p:nvPr>
        </p:nvGraphicFramePr>
        <p:xfrm>
          <a:off x="470824" y="2420888"/>
          <a:ext cx="842165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1" name="Группа 20"/>
          <p:cNvGrpSpPr/>
          <p:nvPr/>
        </p:nvGrpSpPr>
        <p:grpSpPr>
          <a:xfrm>
            <a:off x="470824" y="1899630"/>
            <a:ext cx="8673175" cy="586454"/>
            <a:chOff x="10412" y="3624219"/>
            <a:chExt cx="8721375" cy="1513814"/>
          </a:xfrm>
          <a:noFill/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10412" y="3624219"/>
              <a:ext cx="8468458" cy="1513814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2179059" y="3667203"/>
              <a:ext cx="6552728" cy="130439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Доходы	             Расходы           Дефицит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200" kern="1200" dirty="0"/>
            </a:p>
            <a:p>
              <a:pPr indent="-4572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200" kern="12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64556" y="2970529"/>
            <a:ext cx="1420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2023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4555" y="426535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2024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2548" y="5517232"/>
            <a:ext cx="156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2025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2" name="Рисунок 7">
            <a:extLst>
              <a:ext uri="{FF2B5EF4-FFF2-40B4-BE49-F238E27FC236}">
                <a16:creationId xmlns:a16="http://schemas.microsoft.com/office/drawing/2014/main" id="{54AF8699-3886-427E-A8AC-8DE158F79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685" y="94298"/>
            <a:ext cx="582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5742</TotalTime>
  <Words>2235</Words>
  <Application>Microsoft Office PowerPoint</Application>
  <PresentationFormat>Экран (4:3)</PresentationFormat>
  <Paragraphs>535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Bookman Old Style</vt:lpstr>
      <vt:lpstr>Calibri</vt:lpstr>
      <vt:lpstr>Cambria</vt:lpstr>
      <vt:lpstr>Georgia</vt:lpstr>
      <vt:lpstr>Times New Roman</vt:lpstr>
      <vt:lpstr>Тема Office</vt:lpstr>
      <vt:lpstr>Презентация PowerPoint</vt:lpstr>
      <vt:lpstr>Содержание</vt:lpstr>
      <vt:lpstr>Основные понятия </vt:lpstr>
      <vt:lpstr>Основные понятия </vt:lpstr>
      <vt:lpstr>Нормативно-правовая база</vt:lpstr>
      <vt:lpstr>Бюджетный процесс</vt:lpstr>
      <vt:lpstr>Участие граждан  в бюджетном процессе</vt:lpstr>
      <vt:lpstr>Основные направления  бюджетной и налоговой политики</vt:lpstr>
      <vt:lpstr>Основные параметры бюджета Сладковского сельского поселения  на 2023 год и плановый период 2024 и 2025 годов, тыс. руб.</vt:lpstr>
      <vt:lpstr>ДОХОДЫ БЮДЖЕТА  Сладковского сельского поселения, тыс. руб.</vt:lpstr>
      <vt:lpstr>ДОХОДЫ БЮДЖЕТА НА 2023-2025 гг.</vt:lpstr>
      <vt:lpstr>ДОХОДЫ БЮДЖЕТА  Сладковского сельского поселения</vt:lpstr>
      <vt:lpstr>Динамика налоговых доходов бюджета Сладковского сельского поселения, тыс.руб.</vt:lpstr>
      <vt:lpstr>  Динамика неналоговых доходов бюджета Сладковского сельского поселения, тыс. руб.</vt:lpstr>
      <vt:lpstr>СТРУКТУРА БЕЗВОЗМЕЗДНЫХ ПОСТУПЛЕНИЙ  ИЗ ОБЛАСТНОГО БЮДЖЕТА, тыс. руб.</vt:lpstr>
      <vt:lpstr>Динамика безвозмездных поступлений  в бюджет Сладковского сельского поселения</vt:lpstr>
      <vt:lpstr>Презентация PowerPoint</vt:lpstr>
      <vt:lpstr>Динамика расходов бюджета  Сладковского сельского поселения, тыс. руб.</vt:lpstr>
      <vt:lpstr>Доля расходов бюджета Сладковского сельского поселения</vt:lpstr>
      <vt:lpstr>Расходы бюджета Сладковского сельского поселения по программным и непрограммным мероприятиям</vt:lpstr>
      <vt:lpstr>   РАСХОДЫ БЮДЖЕТА СЛАДКОВСКОГО СЕЛЬСКОГО ПОСЕЛЕНИЯ НА РЕАЛИЗАЦИЮ МУНИЦИПАЛЬНОЙ ПРОГРАММЫ</vt:lpstr>
      <vt:lpstr>Презентация PowerPoint</vt:lpstr>
      <vt:lpstr>Дефицит бюджета  Сладковского сельского поселения, тыс. руб.</vt:lpstr>
      <vt:lpstr>МУНИЦИПАЛЬНЫЙ ДОЛГ Сладковского сельского поселения, тыс. руб. 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 АСБЕСТОВСКОГО ГОРОДСКОГО ОКРУГА  НА 2019 ГОД И ПЛАНОВЫЙ ПЕРИОД  2020 И 2021 ГОДОВ</dc:title>
  <dc:creator>Елена А. Тэйн</dc:creator>
  <cp:lastModifiedBy>Пользователь</cp:lastModifiedBy>
  <cp:revision>514</cp:revision>
  <cp:lastPrinted>2019-12-04T03:10:38Z</cp:lastPrinted>
  <dcterms:created xsi:type="dcterms:W3CDTF">2018-11-27T08:52:00Z</dcterms:created>
  <dcterms:modified xsi:type="dcterms:W3CDTF">2023-08-31T19:33:09Z</dcterms:modified>
</cp:coreProperties>
</file>