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ECEA-EF1D-4B09-A8AD-F2F77E68C9B1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9A5B5-69A8-4198-9BEF-20526962D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4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306958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group/540544402719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7993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село Сладковское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Сладковского сельского поселения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муниципального района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191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0" y="1412776"/>
            <a:ext cx="9144000" cy="57861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ПУБЛИКАЦИИ В СМИ  </a:t>
            </a:r>
            <a:endParaRPr lang="ru-RU" sz="4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«Здоровое село - территория трезвости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</a:p>
          <a:p>
            <a:pPr algn="ctr"/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ln w="11430"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год</a:t>
            </a:r>
            <a:endParaRPr lang="ru-RU" sz="2000" b="1" dirty="0">
              <a:ln w="11430"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"/>
            <a:ext cx="83529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в СМИ направленные на пропаганду здорового образа жизни</a:t>
            </a:r>
          </a:p>
          <a:p>
            <a:pPr algn="ctr">
              <a:defRPr/>
            </a:pPr>
            <a:endParaRPr lang="ru-RU" sz="1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83529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Выпущено 12 номеров печатного средства массовой информации администрации и Думы Сладковского сельского поселения </a:t>
            </a:r>
            <a:r>
              <a:rPr lang="ru-RU" sz="155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«Информационный вестник» - «Здоровый образ жизни»</a:t>
            </a:r>
            <a:endParaRPr lang="ru-RU" sz="155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1628800"/>
            <a:ext cx="5040560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Информационном вестнике публикуется: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348880"/>
            <a:ext cx="3600400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Статьи направленные на профилактику здорового образа жизни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2348880"/>
            <a:ext cx="3600400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Фоторепортажи о  проведенных мероприятиях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059832" y="206084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28184" y="206084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 descr="C:\Users\hp-2\Desktop\ж\ве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2349143" cy="3316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hp-2\Desktop\ж\вес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140968"/>
            <a:ext cx="2354147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Эфирные справки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период с сентября 2022 года по июнь 2023 года вышло девять эфиров 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андр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016224" cy="13441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:\Users\Александр\Desktop\unnamed (1).jpg"/>
          <p:cNvPicPr>
            <a:picLocks noChangeAspect="1" noChangeArrowheads="1"/>
          </p:cNvPicPr>
          <p:nvPr/>
        </p:nvPicPr>
        <p:blipFill>
          <a:blip r:embed="rId4" cstate="print"/>
          <a:srcRect t="5132" b="7627"/>
          <a:stretch>
            <a:fillRect/>
          </a:stretch>
        </p:blipFill>
        <p:spPr bwMode="auto">
          <a:xfrm>
            <a:off x="3275856" y="1628800"/>
            <a:ext cx="2055758" cy="13441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C:\Users\Александр\Desktop\unname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2016224" cy="13441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C:\Users\Александр\Desktop\banner_sotsset_31_05_2.jpg"/>
          <p:cNvPicPr>
            <a:picLocks noChangeAspect="1" noChangeArrowheads="1"/>
          </p:cNvPicPr>
          <p:nvPr/>
        </p:nvPicPr>
        <p:blipFill>
          <a:blip r:embed="rId6" cstate="print"/>
          <a:srcRect l="14692" r="4504"/>
          <a:stretch>
            <a:fillRect/>
          </a:stretch>
        </p:blipFill>
        <p:spPr bwMode="auto">
          <a:xfrm>
            <a:off x="3275856" y="3274604"/>
            <a:ext cx="2088232" cy="13545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hp-2\Desktop\33d0396b0a7fe50a7d973d2739647a39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628800"/>
            <a:ext cx="2016224" cy="13441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hp-2\Desktop\2022-06-27-11-2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284984"/>
            <a:ext cx="2016224" cy="13441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1" y="4940289"/>
            <a:ext cx="2088232" cy="13545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3" y="4949790"/>
            <a:ext cx="2566678" cy="13450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50669"/>
            <a:ext cx="2016224" cy="13441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Публикации на официальном сайте Сладковского сельского поселения  в информационно-телекоммуникационной сети «Интернет»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484784"/>
            <a:ext cx="302433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разделе 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«Здоровое село-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трезвости»</a:t>
            </a:r>
            <a:endParaRPr lang="ru-RU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hp-2\Desktop\ж\1.jpg"/>
          <p:cNvPicPr>
            <a:picLocks noChangeAspect="1" noChangeArrowheads="1"/>
          </p:cNvPicPr>
          <p:nvPr/>
        </p:nvPicPr>
        <p:blipFill>
          <a:blip r:embed="rId3" cstate="print"/>
          <a:srcRect b="16908"/>
          <a:stretch>
            <a:fillRect/>
          </a:stretch>
        </p:blipFill>
        <p:spPr bwMode="auto">
          <a:xfrm>
            <a:off x="179512" y="1340768"/>
            <a:ext cx="5616624" cy="2294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hp-2\Desktop\ж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83302"/>
            <a:ext cx="5754093" cy="3014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Овал 14"/>
          <p:cNvSpPr/>
          <p:nvPr/>
        </p:nvSpPr>
        <p:spPr>
          <a:xfrm>
            <a:off x="683568" y="2276872"/>
            <a:ext cx="1296144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в социальных сетях направленные на пропаганду здорового образа жизни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1700808"/>
            <a:ext cx="4320480" cy="35283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социальной сети «</a:t>
            </a:r>
            <a:r>
              <a:rPr lang="ru-RU" sz="2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создано сообщество 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«Село Сладковское - ЗДОРОВОЕ СЕЛО»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public193069581</a:t>
            </a:r>
            <a:endParaRPr lang="ru-RU" sz="20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сообществе состоит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 подписчика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разных населенных пунктов и городов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-2\Desktop\ж\з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320480" cy="5525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 в социальных сетях направленные на пропаганду здорового образа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412776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социальной сети «Одноклассники»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группе «Сладковский КДЦ» регулярно опубликовываются мероприятия и видеоролики направленные на укрепление  здоровья населения, пропаганду трезвого и здорового образа жизни, профилактику алкоголизма, наркомании и табококурения.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группе  742 участника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https://ok.ru/group/54054440271987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340768"/>
            <a:ext cx="3960440" cy="4536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-2\Desktop\ж\PHOTO-2023-06-19-10-50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2520280" cy="5120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196752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80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000" b="1" cap="all" dirty="0">
              <a:ln w="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209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Calibri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hp-2</dc:creator>
  <cp:lastModifiedBy>sp-1</cp:lastModifiedBy>
  <cp:revision>22</cp:revision>
  <dcterms:created xsi:type="dcterms:W3CDTF">2022-06-27T11:05:41Z</dcterms:created>
  <dcterms:modified xsi:type="dcterms:W3CDTF">2023-06-30T11:43:53Z</dcterms:modified>
</cp:coreProperties>
</file>