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76" r:id="rId9"/>
    <p:sldId id="266" r:id="rId10"/>
    <p:sldId id="277" r:id="rId11"/>
    <p:sldId id="267" r:id="rId12"/>
    <p:sldId id="271" r:id="rId13"/>
    <p:sldId id="272" r:id="rId14"/>
    <p:sldId id="273" r:id="rId15"/>
    <p:sldId id="274" r:id="rId16"/>
    <p:sldId id="278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hp-2\Desktop\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38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9144000" cy="76482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000" b="1" spc="150" dirty="0" smtClean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000" b="1" spc="150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defRPr/>
            </a:pPr>
            <a:endParaRPr lang="ru-RU" sz="2400" b="1" dirty="0" smtClean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село </a:t>
            </a:r>
            <a:r>
              <a:rPr lang="ru-RU" sz="2400" b="1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Сладковское</a:t>
            </a:r>
          </a:p>
          <a:p>
            <a:pPr algn="ctr">
              <a:defRPr/>
            </a:pPr>
            <a:r>
              <a:rPr lang="ru-RU" sz="24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Сладковского </a:t>
            </a:r>
            <a:r>
              <a:rPr lang="ru-RU" sz="2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сельского поселения </a:t>
            </a:r>
          </a:p>
          <a:p>
            <a:pPr algn="ctr">
              <a:defRPr/>
            </a:pPr>
            <a:r>
              <a:rPr lang="ru-RU" sz="2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Слободо-Туринского муниципального района</a:t>
            </a:r>
          </a:p>
          <a:p>
            <a:pPr algn="ctr">
              <a:defRPr/>
            </a:pPr>
            <a:r>
              <a:rPr lang="ru-RU" sz="24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Свердловской области</a:t>
            </a:r>
          </a:p>
          <a:p>
            <a:pPr algn="ctr"/>
            <a:endParaRPr lang="ru-RU" sz="14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ПОПЕЧИТЕЛЬСТВО </a:t>
            </a:r>
            <a:endParaRPr lang="ru-RU" sz="4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НАРОДНОЙ ТРЕЗВОСТИ</a:t>
            </a:r>
            <a:r>
              <a:rPr lang="ru-RU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</a:t>
            </a:r>
          </a:p>
          <a:p>
            <a:pPr algn="ctr"/>
            <a:endParaRPr lang="ru-RU" sz="9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endParaRPr lang="ru-RU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3200" b="1" dirty="0">
                <a:solidFill>
                  <a:srgbClr val="000F2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«Здоровое село – территория трезвости»</a:t>
            </a:r>
          </a:p>
          <a:p>
            <a:pPr algn="ctr">
              <a:spcBef>
                <a:spcPct val="0"/>
              </a:spcBef>
            </a:pPr>
            <a:endParaRPr lang="ru-RU" altLang="ru-RU" sz="3200" b="1" dirty="0">
              <a:solidFill>
                <a:srgbClr val="000F2E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800" b="1" dirty="0">
                <a:solidFill>
                  <a:srgbClr val="000F2E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2023 год</a:t>
            </a:r>
          </a:p>
          <a:p>
            <a:pPr algn="ctr"/>
            <a:endParaRPr lang="ru-RU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179" y="188640"/>
            <a:ext cx="1007641" cy="16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60649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Итоги за первое полугодие  2023 года </a:t>
            </a:r>
          </a:p>
          <a:p>
            <a:pPr algn="ctr"/>
            <a:endParaRPr lang="ru-RU" sz="28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5391562"/>
            <a:ext cx="8352928" cy="12363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ea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911322"/>
            <a:ext cx="8172400" cy="710841"/>
          </a:xfrm>
          <a:prstGeom prst="roundRect">
            <a:avLst/>
          </a:prstGeom>
          <a:noFill/>
          <a:ln w="41275">
            <a:gradFill flip="none" rotWithShape="1">
              <a:gsLst>
                <a:gs pos="0">
                  <a:schemeClr val="accent1">
                    <a:lumMod val="11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94357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Заседание отделения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общественно-государственного движения «Попечительство о народной трезвости» с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. Сладковское 25.01.2023 г.</a:t>
            </a:r>
            <a:endParaRPr lang="ru-RU" b="1" dirty="0">
              <a:solidFill>
                <a:prstClr val="black"/>
              </a:solidFill>
              <a:latin typeface="Times New Roman" pitchFamily="18" charset="0"/>
              <a:ea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5424965"/>
            <a:ext cx="81369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Повестка заседания:</a:t>
            </a:r>
          </a:p>
          <a:p>
            <a:pPr marL="342900" indent="-342900" algn="just"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работе в рамках областного </a:t>
            </a:r>
            <a:r>
              <a:rPr lang="ru-RU" sz="14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конкурса «Здоровое </a:t>
            </a:r>
            <a:r>
              <a:rPr lang="ru-RU" sz="14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село-территория трезвости» с. Сладковское в 2023 </a:t>
            </a:r>
            <a:r>
              <a:rPr lang="ru-RU" sz="14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</a:t>
            </a:r>
            <a:endParaRPr lang="ru-RU" sz="140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проведении в Сладковском сельском поселении   культурно-массовых и спортивных мероприятий в зимнее время </a:t>
            </a:r>
            <a:r>
              <a:rPr lang="ru-RU" sz="14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</a:t>
            </a:r>
            <a:endParaRPr lang="ru-RU" sz="140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6" r="10975" b="316"/>
          <a:stretch/>
        </p:blipFill>
        <p:spPr>
          <a:xfrm>
            <a:off x="1403648" y="1772816"/>
            <a:ext cx="5904656" cy="348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Users\hp-2\Desktop\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709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260649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1430">
                  <a:solidFill>
                    <a:srgbClr val="0000FF"/>
                  </a:solidFill>
                </a:ln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Итоги за первое полугодие  2023 года </a:t>
            </a:r>
          </a:p>
          <a:p>
            <a:pPr algn="ctr"/>
            <a:endParaRPr lang="ru-RU" sz="28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6211" y="867797"/>
            <a:ext cx="8311089" cy="1103144"/>
          </a:xfrm>
          <a:prstGeom prst="roundRect">
            <a:avLst/>
          </a:prstGeom>
          <a:noFill/>
          <a:ln w="41275">
            <a:gradFill flip="none" rotWithShape="1">
              <a:gsLst>
                <a:gs pos="0">
                  <a:schemeClr val="accent1">
                    <a:lumMod val="11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2856" y="957704"/>
            <a:ext cx="8433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8 февраля в Сладковском Доме культуры Круглый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стол "Деятельность общественно-государственного Движения «Попечительство о народной трезвости» в Восточном управленческом округе"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12" y="5085184"/>
            <a:ext cx="8311088" cy="161465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62078" y="5292347"/>
            <a:ext cx="8044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Участниками круглого стола стали представители администраций муниципальных образований, городских округов, сельских поселений и актива отделений Общественно-государственного движения «Попечительство о народной трезвости» Восточного управленческого округа.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2"/>
          <a:stretch/>
        </p:blipFill>
        <p:spPr>
          <a:xfrm>
            <a:off x="506210" y="2114331"/>
            <a:ext cx="4562621" cy="28034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831" y="2114331"/>
            <a:ext cx="3637793" cy="28034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Users\hp-2\Desktop\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709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260649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1430">
                  <a:solidFill>
                    <a:srgbClr val="0000FF"/>
                  </a:solidFill>
                </a:ln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Итоги за первое полугодие  2023 года </a:t>
            </a:r>
          </a:p>
          <a:p>
            <a:pPr algn="ctr"/>
            <a:endParaRPr lang="ru-RU" sz="28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5" y="867797"/>
            <a:ext cx="8421765" cy="2129156"/>
          </a:xfrm>
          <a:prstGeom prst="roundRect">
            <a:avLst/>
          </a:prstGeom>
          <a:noFill/>
          <a:ln w="41275">
            <a:gradFill flip="none" rotWithShape="1">
              <a:gsLst>
                <a:gs pos="0">
                  <a:schemeClr val="accent1">
                    <a:lumMod val="11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5" y="957704"/>
            <a:ext cx="84217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 8 февраля в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Сладковской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СОШ со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старшеклассниками  прошел практикум "Технология коллективного взаимодействия. 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ea typeface="Liberation Serif" panose="02020603050405020304" pitchFamily="18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Учебная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игра «Основы трезвого образа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жизни»</a:t>
            </a:r>
            <a:endParaRPr lang="ru-RU" dirty="0" smtClean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lvl="0" algn="ctr"/>
            <a:endParaRPr lang="ru-RU" dirty="0" smtClean="0">
              <a:solidFill>
                <a:prstClr val="black"/>
              </a:solidFill>
              <a:latin typeface="Times New Roman" pitchFamily="18" charset="0"/>
              <a:ea typeface="Liberation Serif" panose="02020603050405020304" pitchFamily="18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С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педагогами школы - круглый стол "Проблемы и перспективы духовно-нравственного и трезвенного просвещения подростков и молодежи в современных условиях"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ea typeface="Liberation Serif" panose="02020603050405020304" pitchFamily="18" charset="0"/>
              <a:cs typeface="Times New Roman" pitchFamily="18" charset="0"/>
            </a:endParaRPr>
          </a:p>
          <a:p>
            <a:pPr lvl="0" algn="ctr"/>
            <a:endParaRPr lang="ru-RU" dirty="0">
              <a:solidFill>
                <a:prstClr val="black"/>
              </a:solidFill>
              <a:latin typeface="Times New Roman" pitchFamily="18" charset="0"/>
              <a:ea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25" y="3226698"/>
            <a:ext cx="4211072" cy="318434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530" y="3226698"/>
            <a:ext cx="4237493" cy="31781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96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Users\hp-2\Desktop\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709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4400" y="191941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1430">
                  <a:solidFill>
                    <a:srgbClr val="0000FF"/>
                  </a:solidFill>
                </a:ln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Итоги за первое полугодие  2023 года </a:t>
            </a:r>
          </a:p>
          <a:p>
            <a:pPr algn="ctr"/>
            <a:endParaRPr lang="ru-RU" sz="28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8374" y="1346698"/>
            <a:ext cx="4464496" cy="2226317"/>
          </a:xfrm>
          <a:prstGeom prst="roundRect">
            <a:avLst/>
          </a:prstGeom>
          <a:noFill/>
          <a:ln w="41275">
            <a:gradFill flip="none" rotWithShape="1">
              <a:gsLst>
                <a:gs pos="0">
                  <a:schemeClr val="accent1">
                    <a:lumMod val="11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3624" y="1487600"/>
            <a:ext cx="42547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10 февраля </a:t>
            </a:r>
            <a:r>
              <a:rPr lang="ru-RU" sz="2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селе </a:t>
            </a:r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Сладковское состоялась </a:t>
            </a:r>
            <a:r>
              <a:rPr lang="ru-RU" sz="2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Всероссийская </a:t>
            </a:r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массовая лыжная гонка «Лыжня России-2023»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3933056"/>
            <a:ext cx="4039011" cy="27467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00" y="3933056"/>
            <a:ext cx="4112444" cy="27437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8" y="1047244"/>
            <a:ext cx="4039011" cy="26947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99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Users\hp-2\Desktop\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9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260649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1430">
                  <a:solidFill>
                    <a:srgbClr val="0000FF"/>
                  </a:solidFill>
                </a:ln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Итоги за первое полугодие  2023 года </a:t>
            </a:r>
          </a:p>
          <a:p>
            <a:pPr algn="ctr"/>
            <a:endParaRPr lang="ru-RU" sz="28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5" y="885214"/>
            <a:ext cx="8421765" cy="743586"/>
          </a:xfrm>
          <a:prstGeom prst="roundRect">
            <a:avLst/>
          </a:prstGeom>
          <a:noFill/>
          <a:ln w="41275">
            <a:gradFill flip="none" rotWithShape="1">
              <a:gsLst>
                <a:gs pos="0">
                  <a:schemeClr val="accent1">
                    <a:lumMod val="11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076920"/>
            <a:ext cx="824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Участие в семинаре-практикуме «Здоровое село: трезвость и современность»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3549" y="2117384"/>
            <a:ext cx="36724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24 апреля директор Сладковского культурно-досугового центра Надежда Анатольевна Новикова и специалист администрации Сладковского сельского поселения Екатерина Георгиевна Комлева приняли участие в семинаре-практикуме «Здоровое село: трезвость и современность</a:t>
            </a: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».</a:t>
            </a:r>
            <a:endParaRPr lang="en-US" sz="16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/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/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/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ходе семинара прошло обучение по организации таких форм работы трезвенного просвещения, как создание попечительств о народной трезвости и организация волонтерских отрядов на территории сельских поселений.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3" y="1957322"/>
            <a:ext cx="4320480" cy="4351998"/>
          </a:xfrm>
          <a:prstGeom prst="roundRect">
            <a:avLst/>
          </a:prstGeom>
          <a:noFill/>
          <a:ln w="41275">
            <a:gradFill flip="none" rotWithShape="1">
              <a:gsLst>
                <a:gs pos="0">
                  <a:schemeClr val="accent1">
                    <a:lumMod val="11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56" y="2420888"/>
            <a:ext cx="4319548" cy="323966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995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Users\hp-2\Desktop\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9" y="3016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260649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Итоги за первое полугодие  2023 года </a:t>
            </a:r>
          </a:p>
          <a:p>
            <a:pPr algn="ctr"/>
            <a:endParaRPr lang="ru-RU" sz="28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56051" y="1241728"/>
            <a:ext cx="2829129" cy="1944216"/>
          </a:xfrm>
          <a:prstGeom prst="roundRect">
            <a:avLst/>
          </a:prstGeom>
          <a:noFill/>
          <a:ln w="41275">
            <a:gradFill flip="none" rotWithShape="1">
              <a:gsLst>
                <a:gs pos="0">
                  <a:schemeClr val="accent1">
                    <a:lumMod val="11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15147" y="1613671"/>
            <a:ext cx="2710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Неделя </a:t>
            </a:r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отказа от табака c 29 мая по 4 июня </a:t>
            </a:r>
            <a:endParaRPr lang="en-US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</a:t>
            </a:r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честь Всемирного дня без табака 31 мая</a:t>
            </a: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</a:t>
            </a:r>
            <a:endParaRPr lang="en-US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17" y="1144412"/>
            <a:ext cx="2856315" cy="21387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71" y="1141021"/>
            <a:ext cx="2828424" cy="21456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6256050" y="4266852"/>
            <a:ext cx="2829130" cy="1361293"/>
          </a:xfrm>
          <a:prstGeom prst="roundRect">
            <a:avLst/>
          </a:prstGeom>
          <a:noFill/>
          <a:ln w="41275">
            <a:gradFill flip="none" rotWithShape="1">
              <a:gsLst>
                <a:gs pos="0">
                  <a:schemeClr val="accent1">
                    <a:lumMod val="11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82625" y="4459910"/>
            <a:ext cx="2615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Неделя отказа от </a:t>
            </a:r>
            <a:r>
              <a:rPr lang="ru-RU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алкоголя</a:t>
            </a:r>
            <a:r>
              <a:rPr lang="en-US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endParaRPr lang="ru-RU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en-US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c 12</a:t>
            </a:r>
            <a:r>
              <a:rPr lang="ru-RU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по 18 июня</a:t>
            </a:r>
            <a:endParaRPr lang="ru-RU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1" y="3833651"/>
            <a:ext cx="2906289" cy="21729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71" y="3833651"/>
            <a:ext cx="2831805" cy="21729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40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8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60649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Итоги за первое полугодие  2023 года </a:t>
            </a:r>
          </a:p>
          <a:p>
            <a:pPr algn="ctr"/>
            <a:endParaRPr lang="ru-RU" sz="28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4869160"/>
            <a:ext cx="8352928" cy="17587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ea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911322"/>
            <a:ext cx="8172400" cy="710841"/>
          </a:xfrm>
          <a:prstGeom prst="roundRect">
            <a:avLst/>
          </a:prstGeom>
          <a:noFill/>
          <a:ln w="41275">
            <a:gradFill flip="none" rotWithShape="1">
              <a:gsLst>
                <a:gs pos="0">
                  <a:schemeClr val="accent1">
                    <a:lumMod val="11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94357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Заседание отделения </a:t>
            </a:r>
            <a:r>
              <a:rPr lang="ru-RU" b="1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общественно-государственного движения «Попечительство о народной трезвости» с</a:t>
            </a:r>
            <a:r>
              <a:rPr lang="ru-RU" b="1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Сладковское 06.06.2023 г.</a:t>
            </a:r>
            <a:endParaRPr lang="ru-RU" b="1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948319"/>
            <a:ext cx="81369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Повестка заседания: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 итогах проведения социально-педагогического проекта «Будь здоров!» Муниципального автономного общеобразовательного учреждения "Сладковская средняя общеобразовательная школа" в 2022-2023 учебном </a:t>
            </a:r>
            <a:r>
              <a:rPr lang="ru-RU" sz="14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году.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Организация занятости детей в летний </a:t>
            </a:r>
            <a:r>
              <a:rPr lang="ru-RU" sz="14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период.</a:t>
            </a:r>
          </a:p>
          <a:p>
            <a:pPr marL="342900" indent="-342900" algn="just">
              <a:buFontTx/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Посещение детей дошкольного образовательного учреждения Муниципальное казенное дошкольное образовательное учреждение «Сладковский детский сад «Ромашка</a:t>
            </a:r>
            <a:r>
              <a:rPr lang="ru-RU" sz="14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».</a:t>
            </a:r>
            <a:endParaRPr lang="ru-RU" sz="1400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650" y="1678891"/>
            <a:ext cx="5883926" cy="31580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360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hp-2\Desktop\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0318" y="1628800"/>
            <a:ext cx="8964488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 smtClean="0">
                <a:ln w="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Спасибо </a:t>
            </a:r>
          </a:p>
          <a:p>
            <a:pPr algn="ctr"/>
            <a:r>
              <a:rPr lang="ru-RU" sz="7200" b="1" cap="all" dirty="0" smtClean="0">
                <a:ln w="0"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за внимание!</a:t>
            </a:r>
            <a:endParaRPr lang="ru-RU" sz="7200" b="1" cap="all" dirty="0">
              <a:ln w="0">
                <a:solidFill>
                  <a:schemeClr val="tx1"/>
                </a:solidFill>
              </a:ln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hp-2\Desktop\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46" y="4978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05" y="692696"/>
            <a:ext cx="4104456" cy="575153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635942" y="1627164"/>
            <a:ext cx="4450008" cy="4106092"/>
          </a:xfrm>
          <a:prstGeom prst="roundRect">
            <a:avLst/>
          </a:prstGeom>
          <a:noFill/>
          <a:ln w="41275">
            <a:gradFill flip="none" rotWithShape="1">
              <a:gsLst>
                <a:gs pos="0">
                  <a:schemeClr val="accent1">
                    <a:lumMod val="11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2060848"/>
            <a:ext cx="46874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30 декабря 2019 года </a:t>
            </a:r>
            <a:r>
              <a:rPr lang="ru-RU" sz="2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принято</a:t>
            </a:r>
            <a:endParaRPr lang="ru-RU" sz="24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Постановление № </a:t>
            </a:r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178 </a:t>
            </a:r>
            <a:endParaRPr lang="ru-RU" sz="240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</a:t>
            </a:r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создании попечительского Совета общественно-государственного движения «Попечительство </a:t>
            </a:r>
            <a:r>
              <a:rPr lang="ru-RU" sz="2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</a:t>
            </a:r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народной  трезвости»</a:t>
            </a:r>
          </a:p>
          <a:p>
            <a:pPr algn="ctr"/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 Сладковском сельском поселении»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93" y="-1285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F:\ЗОЖ\Новая папка\1JsYo9YFKv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035" y="2510215"/>
            <a:ext cx="1423561" cy="20166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949531" y="970719"/>
            <a:ext cx="29995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Председатель  </a:t>
            </a:r>
            <a:r>
              <a:rPr lang="ru-RU" sz="1400" i="1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попечительского С</a:t>
            </a:r>
            <a:r>
              <a:rPr lang="ru-RU" sz="1400" i="1" dirty="0" smtClean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овета - Глава </a:t>
            </a:r>
            <a:r>
              <a:rPr lang="ru-RU" sz="1400" i="1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Слаковского сельского поселения </a:t>
            </a:r>
            <a:endParaRPr lang="ru-RU" sz="1400" i="1" dirty="0" smtClean="0">
              <a:latin typeface="Times New Roman" pitchFamily="18" charset="0"/>
              <a:ea typeface="Liberation Serif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Фефелова Лидия </a:t>
            </a:r>
            <a:r>
              <a:rPr lang="ru-RU" sz="1400" i="1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Петровна</a:t>
            </a:r>
            <a:r>
              <a:rPr lang="ru-RU" sz="1400" i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928548" y="2913533"/>
            <a:ext cx="29072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Заместитель председателя </a:t>
            </a:r>
            <a:r>
              <a:rPr lang="ru-RU" sz="1400" i="1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попечительского Совета -Настоятель прихода во имя Архистратига Михаила,  Иеромонах </a:t>
            </a:r>
            <a:r>
              <a:rPr lang="ru-RU" sz="1400" i="1" dirty="0" smtClean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Отец </a:t>
            </a:r>
            <a:r>
              <a:rPr lang="ru-RU" sz="1400" i="1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Герман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49531" y="2814232"/>
            <a:ext cx="2886283" cy="1368153"/>
          </a:xfrm>
          <a:prstGeom prst="roundRect">
            <a:avLst/>
          </a:prstGeom>
          <a:noFill/>
          <a:ln w="41275">
            <a:gradFill flip="none" rotWithShape="1">
              <a:gsLst>
                <a:gs pos="0">
                  <a:schemeClr val="accent1">
                    <a:lumMod val="11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49532" y="891828"/>
            <a:ext cx="2878640" cy="1111890"/>
          </a:xfrm>
          <a:prstGeom prst="roundRect">
            <a:avLst/>
          </a:prstGeom>
          <a:noFill/>
          <a:ln w="41275">
            <a:gradFill flip="none" rotWithShape="1">
              <a:gsLst>
                <a:gs pos="0">
                  <a:schemeClr val="accent1">
                    <a:lumMod val="11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C:\Users\sp-1\Desktop\состав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9"/>
          <a:stretch/>
        </p:blipFill>
        <p:spPr bwMode="auto">
          <a:xfrm>
            <a:off x="4988338" y="970719"/>
            <a:ext cx="3930200" cy="53386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D:\НОВОЕ\Фотографии\Всячина\Администрация. Сотрудники\Лидия Петровна\IMG_205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8"/>
          <a:stretch/>
        </p:blipFill>
        <p:spPr bwMode="auto">
          <a:xfrm>
            <a:off x="405035" y="404663"/>
            <a:ext cx="1423561" cy="200319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C:\Users\sp-1\Downloads\IMG-20230414-WA001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8" r="16886" b="15437"/>
          <a:stretch/>
        </p:blipFill>
        <p:spPr bwMode="auto">
          <a:xfrm>
            <a:off x="397693" y="4629216"/>
            <a:ext cx="1430903" cy="19442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531" y="4769429"/>
            <a:ext cx="290759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49531" y="4905023"/>
            <a:ext cx="29075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i="1" dirty="0" smtClean="0">
                <a:solidFill>
                  <a:prstClr val="black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Секретарь попечительского Совета – специалист первой категории администрации Сладковского сельского поселения Комлева Екатерина Георгиевна </a:t>
            </a:r>
            <a:endParaRPr lang="ru-RU" sz="1400" i="1" dirty="0">
              <a:solidFill>
                <a:prstClr val="black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hp-2\Desktop\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188640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План работы утверждается ежегодно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6064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rgbClr val="0000FF"/>
                  </a:solidFill>
                </a:ln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План работы  </a:t>
            </a:r>
            <a:r>
              <a:rPr lang="ru-RU" sz="3200" b="1" dirty="0" smtClean="0">
                <a:ln w="11430">
                  <a:solidFill>
                    <a:srgbClr val="0000FF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endParaRPr lang="ru-RU" sz="3200" b="1" dirty="0">
              <a:ln w="11430">
                <a:solidFill>
                  <a:srgbClr val="0000FF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681" y="2204864"/>
            <a:ext cx="36039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Постановление от </a:t>
            </a:r>
            <a:r>
              <a:rPr lang="ru-RU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30.12.2022 </a:t>
            </a:r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г. № </a:t>
            </a:r>
            <a:r>
              <a:rPr lang="ru-RU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188 </a:t>
            </a:r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«Об утверждении Плана работы попечительского Совета </a:t>
            </a:r>
            <a:r>
              <a:rPr lang="ru-RU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общественно-государственного </a:t>
            </a:r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движения «Попечительство о народной трезвости» в Сладковском сельском поселении </a:t>
            </a:r>
            <a:r>
              <a:rPr lang="ru-RU" b="1" u="sng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 </a:t>
            </a:r>
            <a:r>
              <a:rPr lang="ru-RU" b="1" u="sng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2023 </a:t>
            </a:r>
            <a:r>
              <a:rPr lang="ru-RU" b="1" u="sng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475" y="1988840"/>
            <a:ext cx="3783476" cy="2880320"/>
          </a:xfrm>
          <a:prstGeom prst="roundRect">
            <a:avLst/>
          </a:prstGeom>
          <a:noFill/>
          <a:ln w="41275">
            <a:gradFill flip="none" rotWithShape="1">
              <a:gsLst>
                <a:gs pos="0">
                  <a:schemeClr val="accent1">
                    <a:lumMod val="11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C:\Users\sp-1\Desktop\План работы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27304"/>
            <a:ext cx="4176464" cy="523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60649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1430">
                  <a:solidFill>
                    <a:srgbClr val="0000FF"/>
                  </a:solidFill>
                </a:ln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Итоги за второе полугодие  </a:t>
            </a:r>
            <a:r>
              <a:rPr lang="ru-RU" sz="2800" b="1" dirty="0" smtClean="0">
                <a:ln w="11430">
                  <a:solidFill>
                    <a:srgbClr val="0000FF"/>
                  </a:solidFill>
                </a:ln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2022 </a:t>
            </a:r>
            <a:r>
              <a:rPr lang="ru-RU" sz="2800" b="1" dirty="0" smtClean="0">
                <a:ln w="11430">
                  <a:solidFill>
                    <a:srgbClr val="0000FF"/>
                  </a:solidFill>
                </a:ln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года </a:t>
            </a:r>
          </a:p>
          <a:p>
            <a:pPr algn="ctr"/>
            <a:endParaRPr lang="ru-RU" sz="28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971487"/>
            <a:ext cx="45384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20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с.Сладковское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 рамках </a:t>
            </a:r>
            <a:r>
              <a:rPr lang="ru-RU" sz="20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Всеросийского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Дня здоровья 11 сентября  прошел спортивный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праздник </a:t>
            </a: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"День здоровья" </a:t>
            </a:r>
            <a:endParaRPr lang="ru-RU" sz="200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endParaRPr lang="ru-RU" sz="200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Участники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спортивного праздника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поддержали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акцию "Мы за здоровый образ жизни"!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003" y="848585"/>
            <a:ext cx="4554703" cy="2708934"/>
          </a:xfrm>
          <a:prstGeom prst="roundRect">
            <a:avLst/>
          </a:prstGeom>
          <a:noFill/>
          <a:ln w="41275">
            <a:gradFill flip="none" rotWithShape="1">
              <a:gsLst>
                <a:gs pos="0">
                  <a:schemeClr val="accent1">
                    <a:lumMod val="11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8"/>
          <a:stretch/>
        </p:blipFill>
        <p:spPr>
          <a:xfrm>
            <a:off x="539552" y="3692077"/>
            <a:ext cx="4246583" cy="26907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18" y="848585"/>
            <a:ext cx="3969034" cy="264809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718" y="3692077"/>
            <a:ext cx="3969034" cy="26907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60649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1430">
                  <a:solidFill>
                    <a:srgbClr val="0000FF"/>
                  </a:solidFill>
                </a:ln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Итоги за второе полугодие  2022 года </a:t>
            </a:r>
          </a:p>
          <a:p>
            <a:pPr algn="ctr"/>
            <a:endParaRPr lang="ru-RU" sz="28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7" y="1144394"/>
            <a:ext cx="84691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16 сентября было проведено интерактивное мероприятие - "Своя игра: НЕТ ВРЕДНЫМ ПРИВЫЧКАМ" с учениками старших классов Сладковской школы</a:t>
            </a: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</a:p>
          <a:p>
            <a:pPr algn="ctr"/>
            <a:endParaRPr lang="ru-RU"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ctr"/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учениками была запущена акция "В моем сердце нет места алкоголю!", где каждый может оставить свое сердце с высказыванием об алкоголе и его вреде. "Сок лучше пива!", "Вредные привычки убивают", "Я не пью</a:t>
            </a: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 А </a:t>
            </a:r>
            <a:r>
              <a:rPr lang="ru-RU"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ты?"- такого мнения придерживаются современные </a:t>
            </a: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школьники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942138"/>
            <a:ext cx="8388423" cy="2054814"/>
          </a:xfrm>
          <a:prstGeom prst="round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5"/>
          <a:stretch/>
        </p:blipFill>
        <p:spPr>
          <a:xfrm>
            <a:off x="611560" y="3334403"/>
            <a:ext cx="3043413" cy="31275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5"/>
          <a:stretch/>
        </p:blipFill>
        <p:spPr>
          <a:xfrm>
            <a:off x="3807738" y="3336950"/>
            <a:ext cx="4984976" cy="31250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60649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1430">
                  <a:solidFill>
                    <a:srgbClr val="0000FF"/>
                  </a:solidFill>
                </a:ln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Итоги за второе полугодие  2022 года </a:t>
            </a:r>
          </a:p>
          <a:p>
            <a:pPr algn="ctr"/>
            <a:endParaRPr lang="ru-RU" sz="28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5312" y="5002873"/>
            <a:ext cx="8046640" cy="13045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latin typeface="Times New Roman" pitchFamily="18" charset="0"/>
              <a:ea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3608" y="911322"/>
            <a:ext cx="7200800" cy="498351"/>
          </a:xfrm>
          <a:prstGeom prst="roundRect">
            <a:avLst/>
          </a:prstGeom>
          <a:noFill/>
          <a:ln w="41275">
            <a:gradFill flip="none" rotWithShape="1">
              <a:gsLst>
                <a:gs pos="0">
                  <a:schemeClr val="accent1">
                    <a:lumMod val="11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57928" y="975832"/>
            <a:ext cx="701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Всемирный день трезвости и борьбы с </a:t>
            </a:r>
            <a:r>
              <a:rPr lang="ru-RU" b="1" dirty="0" smtClean="0"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алкоголизмом - 3 октября </a:t>
            </a:r>
            <a:endParaRPr lang="ru-RU" b="1" dirty="0">
              <a:latin typeface="Times New Roman" pitchFamily="18" charset="0"/>
              <a:ea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5033438"/>
            <a:ext cx="7819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 детей начальных классов были проведены тематическая программа «Злой и страшный недуг – алкоголь» и беседа «Злой волшебник – алкоголь». Где ребята узнали, что Алкоголь – это страшная болезнь и какие органы поражает в организме человека.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1" t="9108" r="953" b="15273"/>
          <a:stretch/>
        </p:blipFill>
        <p:spPr>
          <a:xfrm>
            <a:off x="292668" y="1910753"/>
            <a:ext cx="4279332" cy="27423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" t="15245" r="4114" b="5782"/>
          <a:stretch/>
        </p:blipFill>
        <p:spPr>
          <a:xfrm>
            <a:off x="4644008" y="1910753"/>
            <a:ext cx="4248472" cy="27465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260649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>
                  <a:solidFill>
                    <a:srgbClr val="0000FF"/>
                  </a:solidFill>
                </a:ln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Итоги за второе полугодие  2022 года </a:t>
            </a:r>
          </a:p>
          <a:p>
            <a:pPr algn="ctr"/>
            <a:endParaRPr lang="ru-RU" sz="28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281" y="5418127"/>
            <a:ext cx="8388424" cy="10904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ea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1560" y="911322"/>
            <a:ext cx="7920880" cy="710841"/>
          </a:xfrm>
          <a:prstGeom prst="roundRect">
            <a:avLst/>
          </a:prstGeom>
          <a:noFill/>
          <a:ln w="41275">
            <a:gradFill flip="none" rotWithShape="1">
              <a:gsLst>
                <a:gs pos="0">
                  <a:schemeClr val="accent1">
                    <a:lumMod val="11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94357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Заседание отделения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общественно-государственного движения «Попечительство о народной трезвости» с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. Сладковское  15.11.2022 г.</a:t>
            </a:r>
            <a:endParaRPr lang="ru-RU" b="1" dirty="0">
              <a:solidFill>
                <a:prstClr val="black"/>
              </a:solidFill>
              <a:latin typeface="Times New Roman" pitchFamily="18" charset="0"/>
              <a:ea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5292" y="5442968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Повестка заседания: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Участие в </a:t>
            </a:r>
            <a:r>
              <a:rPr lang="ru-RU" sz="14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областном конкурсе «Здоровое село-территория трезвости» с. Сладковское в 2023 </a:t>
            </a:r>
            <a:r>
              <a:rPr lang="ru-RU" sz="1400" dirty="0" smtClean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году</a:t>
            </a:r>
          </a:p>
          <a:p>
            <a:pPr marL="342900" indent="-342900" algn="just">
              <a:buAutoNum type="arabicPeriod"/>
            </a:pPr>
            <a:r>
              <a:rPr lang="ru-RU" sz="1400" dirty="0">
                <a:solidFill>
                  <a:prstClr val="black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проведении в Сладковском сельском поселении  мероприятий в рамках профилактических компаний: Всемирный день борьбы со СПИДом (1 декабря)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1715523"/>
            <a:ext cx="6300192" cy="354385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800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:\Users\hp-2\Desktop\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74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1203" y="241067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11430">
                  <a:solidFill>
                    <a:srgbClr val="0000FF"/>
                  </a:solidFill>
                </a:ln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Итоги за второе полугодие  2022 года </a:t>
            </a:r>
          </a:p>
          <a:p>
            <a:pPr algn="ctr"/>
            <a:endParaRPr lang="ru-RU" sz="2800" b="1" dirty="0">
              <a:ln w="11430"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008807"/>
            <a:ext cx="8889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Круглый стол по профилактике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СПИДа "Выбирай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ea typeface="Liberation Serif" panose="02020603050405020304" pitchFamily="18" charset="0"/>
                <a:cs typeface="Times New Roman" pitchFamily="18" charset="0"/>
              </a:rPr>
              <a:t>разумную жизнь"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1203" y="829244"/>
            <a:ext cx="8310750" cy="731860"/>
          </a:xfrm>
          <a:prstGeom prst="roundRect">
            <a:avLst/>
          </a:prstGeom>
          <a:noFill/>
          <a:ln w="41275">
            <a:gradFill flip="none" rotWithShape="1">
              <a:gsLst>
                <a:gs pos="0">
                  <a:schemeClr val="accent1">
                    <a:lumMod val="11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1203" y="5000923"/>
            <a:ext cx="8310750" cy="1584176"/>
          </a:xfrm>
          <a:prstGeom prst="roundRect">
            <a:avLst/>
          </a:prstGeom>
          <a:noFill/>
          <a:ln w="41275">
            <a:gradFill flip="none" rotWithShape="1">
              <a:gsLst>
                <a:gs pos="0">
                  <a:schemeClr val="accent1">
                    <a:lumMod val="11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01204" y="5088666"/>
            <a:ext cx="82220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декабря с учениками старших классов был проведен круглый стол по профилактике СПИДа- "Выбирай разумную жизнь". Целью данного мероприятия является формирование у молодежи убеждения в том, что соблюдение здорового образа жизни, избегания форм поведения, опасных для жизни и здоровья- самая эффективная профилактика ВИЧ- инфекции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5"/>
          <a:stretch/>
        </p:blipFill>
        <p:spPr>
          <a:xfrm>
            <a:off x="401204" y="1939011"/>
            <a:ext cx="4205526" cy="28571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49" b="-1"/>
          <a:stretch/>
        </p:blipFill>
        <p:spPr>
          <a:xfrm>
            <a:off x="4775731" y="1939011"/>
            <a:ext cx="3936222" cy="285717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794</Words>
  <Application>Microsoft Office PowerPoint</Application>
  <PresentationFormat>Экран (4:3)</PresentationFormat>
  <Paragraphs>81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Liberation Serif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hp-2</dc:creator>
  <cp:lastModifiedBy>hp-2</cp:lastModifiedBy>
  <cp:revision>58</cp:revision>
  <dcterms:created xsi:type="dcterms:W3CDTF">2022-06-27T07:15:04Z</dcterms:created>
  <dcterms:modified xsi:type="dcterms:W3CDTF">2023-06-30T11:14:22Z</dcterms:modified>
</cp:coreProperties>
</file>