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50"/>
  </p:notesMasterIdLst>
  <p:sldIdLst>
    <p:sldId id="276" r:id="rId2"/>
    <p:sldId id="319" r:id="rId3"/>
    <p:sldId id="341" r:id="rId4"/>
    <p:sldId id="539" r:id="rId5"/>
    <p:sldId id="329" r:id="rId6"/>
    <p:sldId id="328" r:id="rId7"/>
    <p:sldId id="344" r:id="rId8"/>
    <p:sldId id="297" r:id="rId9"/>
    <p:sldId id="506" r:id="rId10"/>
    <p:sldId id="507" r:id="rId11"/>
    <p:sldId id="345" r:id="rId12"/>
    <p:sldId id="327" r:id="rId13"/>
    <p:sldId id="508" r:id="rId14"/>
    <p:sldId id="259" r:id="rId15"/>
    <p:sldId id="515" r:id="rId16"/>
    <p:sldId id="519" r:id="rId17"/>
    <p:sldId id="330" r:id="rId18"/>
    <p:sldId id="521" r:id="rId19"/>
    <p:sldId id="511" r:id="rId20"/>
    <p:sldId id="514" r:id="rId21"/>
    <p:sldId id="529" r:id="rId22"/>
    <p:sldId id="518" r:id="rId23"/>
    <p:sldId id="512" r:id="rId24"/>
    <p:sldId id="513" r:id="rId25"/>
    <p:sldId id="523" r:id="rId26"/>
    <p:sldId id="526" r:id="rId27"/>
    <p:sldId id="524" r:id="rId28"/>
    <p:sldId id="525" r:id="rId29"/>
    <p:sldId id="527" r:id="rId30"/>
    <p:sldId id="331" r:id="rId31"/>
    <p:sldId id="532" r:id="rId32"/>
    <p:sldId id="530" r:id="rId33"/>
    <p:sldId id="538" r:id="rId34"/>
    <p:sldId id="531" r:id="rId35"/>
    <p:sldId id="326" r:id="rId36"/>
    <p:sldId id="533" r:id="rId37"/>
    <p:sldId id="335" r:id="rId38"/>
    <p:sldId id="534" r:id="rId39"/>
    <p:sldId id="336" r:id="rId40"/>
    <p:sldId id="535" r:id="rId41"/>
    <p:sldId id="337" r:id="rId42"/>
    <p:sldId id="536" r:id="rId43"/>
    <p:sldId id="338" r:id="rId44"/>
    <p:sldId id="537" r:id="rId45"/>
    <p:sldId id="339" r:id="rId46"/>
    <p:sldId id="332" r:id="rId47"/>
    <p:sldId id="314" r:id="rId48"/>
    <p:sldId id="269" r:id="rId4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FF"/>
    <a:srgbClr val="00CC99"/>
    <a:srgbClr val="33CC33"/>
    <a:srgbClr val="FFFF66"/>
    <a:srgbClr val="E0FFD1"/>
    <a:srgbClr val="F7FFF3"/>
    <a:srgbClr val="F9EEED"/>
    <a:srgbClr val="FFFFCC"/>
    <a:srgbClr val="FF3300"/>
    <a:srgbClr val="FEE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3" autoAdjust="0"/>
    <p:restoredTop sz="94660"/>
  </p:normalViewPr>
  <p:slideViewPr>
    <p:cSldViewPr>
      <p:cViewPr varScale="1">
        <p:scale>
          <a:sx n="110" d="100"/>
          <a:sy n="110" d="100"/>
        </p:scale>
        <p:origin x="165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59180.3</c:v>
                </c:pt>
                <c:pt idx="1">
                  <c:v>87765.2</c:v>
                </c:pt>
                <c:pt idx="2">
                  <c:v>111878.9</c:v>
                </c:pt>
                <c:pt idx="3">
                  <c:v>73462.600000000006</c:v>
                </c:pt>
                <c:pt idx="4">
                  <c:v>74796.2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AF-4B77-8E87-0A0D6A43C8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62695.5</c:v>
                </c:pt>
                <c:pt idx="1">
                  <c:v>94026.8</c:v>
                </c:pt>
                <c:pt idx="2">
                  <c:v>111878.9</c:v>
                </c:pt>
                <c:pt idx="3">
                  <c:v>73462.600000000006</c:v>
                </c:pt>
                <c:pt idx="4">
                  <c:v>74796.2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AF-4B77-8E87-0A0D6A43C8F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Дефицит, профицит</c:v>
                </c:pt>
              </c:strCache>
            </c:strRef>
          </c:tx>
          <c:spPr>
            <a:gradFill>
              <a:gsLst>
                <a:gs pos="100000">
                  <a:schemeClr val="accent5">
                    <a:alpha val="0"/>
                  </a:schemeClr>
                </a:gs>
                <a:gs pos="50000">
                  <a:schemeClr val="accent5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3515.2</c:v>
                </c:pt>
                <c:pt idx="1">
                  <c:v>6261.6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1AF-4B77-8E87-0A0D6A43C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58209760"/>
        <c:axId val="458210152"/>
        <c:axId val="0"/>
      </c:bar3DChart>
      <c:catAx>
        <c:axId val="45820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ru-RU"/>
          </a:p>
        </c:txPr>
        <c:crossAx val="458210152"/>
        <c:crosses val="autoZero"/>
        <c:auto val="1"/>
        <c:lblAlgn val="ctr"/>
        <c:lblOffset val="100"/>
        <c:noMultiLvlLbl val="0"/>
      </c:catAx>
      <c:valAx>
        <c:axId val="458210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ru-RU"/>
          </a:p>
        </c:txPr>
        <c:crossAx val="4582097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rgbClr val="002060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Baskerville Old Face" panose="020206020805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  <a:latin typeface="Baskerville Old Face" panose="02020602080505020303" pitchFamily="18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65945476529271"/>
          <c:y val="6.1671330404494372E-2"/>
          <c:w val="0.88305085168458353"/>
          <c:h val="0.810334251478832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gradFill>
              <a:gsLst>
                <a:gs pos="100000">
                  <a:schemeClr val="accent6">
                    <a:alpha val="0"/>
                  </a:schemeClr>
                </a:gs>
                <a:gs pos="50000">
                  <a:schemeClr val="accent6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816</c:v>
                </c:pt>
                <c:pt idx="1">
                  <c:v>1023</c:v>
                </c:pt>
                <c:pt idx="2">
                  <c:v>903</c:v>
                </c:pt>
                <c:pt idx="3">
                  <c:v>903</c:v>
                </c:pt>
                <c:pt idx="4">
                  <c:v>903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71-4DE8-BDD8-2A7B525164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458208192"/>
        <c:axId val="458208976"/>
        <c:axId val="0"/>
      </c:bar3DChart>
      <c:catAx>
        <c:axId val="458208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r>
                  <a:rPr lang="ru-RU" dirty="0" smtClean="0"/>
                  <a:t>Год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47940507436570418"/>
              <c:y val="0.937948906563469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rgbClr val="002060"/>
                  </a:solidFill>
                  <a:latin typeface="Bookman Old Style" panose="020506040505050202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58208976"/>
        <c:crosses val="autoZero"/>
        <c:auto val="1"/>
        <c:lblAlgn val="ctr"/>
        <c:lblOffset val="100"/>
        <c:noMultiLvlLbl val="0"/>
      </c:catAx>
      <c:valAx>
        <c:axId val="45820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r>
                  <a:rPr lang="ru-RU"/>
                  <a:t>Сумма</a:t>
                </a:r>
              </a:p>
            </c:rich>
          </c:tx>
          <c:layout>
            <c:manualLayout>
              <c:xMode val="edge"/>
              <c:yMode val="edge"/>
              <c:x val="1.2535772617516294E-2"/>
              <c:y val="0.4486188526478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rgbClr val="002060"/>
                  </a:solidFill>
                  <a:latin typeface="Bookman Old Style" panose="020506040505050202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5820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222222222222224E-3"/>
          <c:y val="2.6892360797120738E-2"/>
          <c:w val="0.99027777777777781"/>
          <c:h val="0.651302956002304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7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949-42F0-BFEC-AEA5B5C63B1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49-42F0-BFEC-AEA5B5C63B1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949-42F0-BFEC-AEA5B5C63B1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949-42F0-BFEC-AEA5B5C63B1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949-42F0-BFEC-AEA5B5C63B15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949-42F0-BFEC-AEA5B5C63B15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949-42F0-BFEC-AEA5B5C63B15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949-42F0-BFEC-AEA5B5C63B15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949-42F0-BFEC-AEA5B5C63B15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8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8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949-42F0-BFEC-AEA5B5C63B15}"/>
              </c:ext>
            </c:extLst>
          </c:dPt>
          <c:dLbls>
            <c:dLbl>
              <c:idx val="1"/>
              <c:layout>
                <c:manualLayout>
                  <c:x val="1.5277777777777777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949-42F0-BFEC-AEA5B5C63B1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888888888888634E-3"/>
                  <c:y val="-1.49027595981815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949-42F0-BFEC-AEA5B5C63B15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3888888888888889E-3"/>
                  <c:y val="-5.63858537681859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949-42F0-BFEC-AEA5B5C63B15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583333333333333E-2"/>
                  <c:y val="-3.600412042164615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949-42F0-BFEC-AEA5B5C63B15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6.944499125109361E-3"/>
                  <c:y val="-2.87112801419997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949-42F0-BFEC-AEA5B5C63B15}"/>
                </c:ext>
                <c:ext xmlns:c15="http://schemas.microsoft.com/office/drawing/2012/chart" uri="{CE6537A1-D6FC-4f65-9D91-7224C49458BB}">
                  <c15:layout>
                    <c:manualLayout>
                      <c:w val="4.4590223097112858E-2"/>
                      <c:h val="5.957590629464943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0100. Общегосударственные вопросы, 18 806,8</c:v>
                </c:pt>
                <c:pt idx="1">
                  <c:v>0200. Национальная оборона, 180,8</c:v>
                </c:pt>
                <c:pt idx="2">
                  <c:v>0300. Национальная безопасность и правоохранительная деятельность, 2 775,0</c:v>
                </c:pt>
                <c:pt idx="3">
                  <c:v>0400. Национальная экономика, 13 883,0</c:v>
                </c:pt>
                <c:pt idx="4">
                  <c:v>0500. Жилищно - коммунальное хозяйство, 19 049,3</c:v>
                </c:pt>
                <c:pt idx="5">
                  <c:v>0700. Образование, 7,0</c:v>
                </c:pt>
                <c:pt idx="6">
                  <c:v>0800. Культура, кинематография, 56 474,0</c:v>
                </c:pt>
                <c:pt idx="7">
                  <c:v>1000. Социальная политика, 407,0</c:v>
                </c:pt>
                <c:pt idx="8">
                  <c:v>1101. Физическая культура  и спорт, 220,0</c:v>
                </c:pt>
                <c:pt idx="9">
                  <c:v>1204. Средства массовой информации, 74,0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18806.8</c:v>
                </c:pt>
                <c:pt idx="1">
                  <c:v>180.8</c:v>
                </c:pt>
                <c:pt idx="2">
                  <c:v>2775</c:v>
                </c:pt>
                <c:pt idx="3">
                  <c:v>13883</c:v>
                </c:pt>
                <c:pt idx="4">
                  <c:v>19049.3</c:v>
                </c:pt>
                <c:pt idx="5">
                  <c:v>7</c:v>
                </c:pt>
                <c:pt idx="6">
                  <c:v>56474</c:v>
                </c:pt>
                <c:pt idx="7">
                  <c:v>407</c:v>
                </c:pt>
                <c:pt idx="8">
                  <c:v>220</c:v>
                </c:pt>
                <c:pt idx="9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49-42F0-BFEC-AEA5B5C63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7980977903077144"/>
          <c:w val="0.82885903324584431"/>
          <c:h val="0.309936257386940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2">
              <a:lumMod val="75000"/>
            </a:schemeClr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222222222222224E-3"/>
          <c:y val="2.6892360797120738E-2"/>
          <c:w val="0.99027777777777781"/>
          <c:h val="0.6513029560023045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7980977903077144"/>
          <c:w val="0.82885903324584431"/>
          <c:h val="0.309936257386940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2">
              <a:lumMod val="75000"/>
            </a:schemeClr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305347769028871"/>
          <c:y val="1.2032662603301814E-2"/>
          <c:w val="0.80235629921259843"/>
          <c:h val="0.811938076340359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59180.3</c:v>
                </c:pt>
                <c:pt idx="1">
                  <c:v>97375.9</c:v>
                </c:pt>
                <c:pt idx="2">
                  <c:v>111878.9</c:v>
                </c:pt>
                <c:pt idx="3">
                  <c:v>73462.600000000006</c:v>
                </c:pt>
                <c:pt idx="4">
                  <c:v>74796.2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D0-4660-B22A-186F230E1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61102536"/>
        <c:axId val="461102928"/>
        <c:axId val="0"/>
      </c:bar3DChart>
      <c:catAx>
        <c:axId val="461102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ru-RU"/>
          </a:p>
        </c:txPr>
        <c:crossAx val="461102928"/>
        <c:crosses val="autoZero"/>
        <c:auto val="1"/>
        <c:lblAlgn val="ctr"/>
        <c:lblOffset val="100"/>
        <c:noMultiLvlLbl val="0"/>
      </c:catAx>
      <c:valAx>
        <c:axId val="46110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ru-RU"/>
          </a:p>
        </c:txPr>
        <c:crossAx val="4611025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rgbClr val="002060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  <a:latin typeface="Baskerville Old Face" panose="02020602080505020303" pitchFamily="18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14160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16936.900000000001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18806.8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17784.900000000001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77-4DAD-93A7-367D317BAAA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17445.3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77-4DAD-93A7-367D317BAA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8"/>
        <c:axId val="461107632"/>
        <c:axId val="461104496"/>
      </c:barChart>
      <c:catAx>
        <c:axId val="46110763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61104496"/>
        <c:crosses val="autoZero"/>
        <c:auto val="1"/>
        <c:lblAlgn val="ctr"/>
        <c:lblOffset val="100"/>
        <c:noMultiLvlLbl val="0"/>
      </c:catAx>
      <c:valAx>
        <c:axId val="461104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6110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134.6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161.4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180.8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198.2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77-4DAD-93A7-367D317BAAA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205.4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77-4DAD-93A7-367D317BAA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8"/>
        <c:axId val="461112336"/>
        <c:axId val="461109200"/>
      </c:barChart>
      <c:catAx>
        <c:axId val="46111233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61109200"/>
        <c:crosses val="autoZero"/>
        <c:auto val="1"/>
        <c:lblAlgn val="ctr"/>
        <c:lblOffset val="100"/>
        <c:noMultiLvlLbl val="0"/>
      </c:catAx>
      <c:valAx>
        <c:axId val="461109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6111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849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1898.4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2775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77-4DAD-93A7-367D317BAAA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77-4DAD-93A7-367D317BAA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8"/>
        <c:axId val="461109592"/>
        <c:axId val="461111160"/>
      </c:barChart>
      <c:catAx>
        <c:axId val="4611095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61111160"/>
        <c:crosses val="autoZero"/>
        <c:auto val="1"/>
        <c:lblAlgn val="ctr"/>
        <c:lblOffset val="100"/>
        <c:noMultiLvlLbl val="0"/>
      </c:catAx>
      <c:valAx>
        <c:axId val="461111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61109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400</c:v>
                </c:pt>
              </c:numCache>
            </c:numRef>
          </c:cat>
          <c:val>
            <c:numRef>
              <c:f>Лист1!$B$2</c:f>
              <c:numCache>
                <c:formatCode>0.0</c:formatCode>
                <c:ptCount val="1"/>
                <c:pt idx="0">
                  <c:v>6280.2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400</c:v>
                </c:pt>
              </c:numCache>
            </c:numRef>
          </c:cat>
          <c:val>
            <c:numRef>
              <c:f>Лист1!$C$2</c:f>
              <c:numCache>
                <c:formatCode>0.0</c:formatCode>
                <c:ptCount val="1"/>
                <c:pt idx="0">
                  <c:v>7699.6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400</c:v>
                </c:pt>
              </c:numCache>
            </c:numRef>
          </c:cat>
          <c:val>
            <c:numRef>
              <c:f>Лист1!$D$2</c:f>
              <c:numCache>
                <c:formatCode>0.0</c:formatCode>
                <c:ptCount val="1"/>
                <c:pt idx="0">
                  <c:v>13883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400</c:v>
                </c:pt>
              </c:numCache>
            </c:numRef>
          </c:cat>
          <c:val>
            <c:numRef>
              <c:f>Лист1!$E$2</c:f>
              <c:numCache>
                <c:formatCode>0.0</c:formatCode>
                <c:ptCount val="1"/>
                <c:pt idx="0">
                  <c:v>7923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77-4DAD-93A7-367D317BAAA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400</c:v>
                </c:pt>
              </c:numCache>
            </c:numRef>
          </c:cat>
          <c:val>
            <c:numRef>
              <c:f>Лист1!$F$2</c:f>
              <c:numCache>
                <c:formatCode>0.0</c:formatCode>
                <c:ptCount val="1"/>
                <c:pt idx="0">
                  <c:v>8199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77-4DAD-93A7-367D317BAA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8"/>
        <c:axId val="461115472"/>
        <c:axId val="461113512"/>
      </c:barChart>
      <c:catAx>
        <c:axId val="4611154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61113512"/>
        <c:crosses val="autoZero"/>
        <c:auto val="1"/>
        <c:lblAlgn val="ctr"/>
        <c:lblOffset val="100"/>
        <c:noMultiLvlLbl val="0"/>
      </c:catAx>
      <c:valAx>
        <c:axId val="461113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6111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0500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10383.200000000001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0500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10199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0500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19049.3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0500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6500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77-4DAD-93A7-367D317BAAA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0500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8199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77-4DAD-93A7-367D317BAA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8"/>
        <c:axId val="461115080"/>
        <c:axId val="461113120"/>
      </c:barChart>
      <c:catAx>
        <c:axId val="46111508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61113120"/>
        <c:crosses val="autoZero"/>
        <c:auto val="1"/>
        <c:lblAlgn val="ctr"/>
        <c:lblOffset val="100"/>
        <c:noMultiLvlLbl val="0"/>
      </c:catAx>
      <c:valAx>
        <c:axId val="461113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61115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0500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0500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0500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0500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77-4DAD-93A7-367D317BAAA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0500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77-4DAD-93A7-367D317BAA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8"/>
        <c:axId val="461113904"/>
        <c:axId val="425420112"/>
      </c:barChart>
      <c:catAx>
        <c:axId val="46111390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25420112"/>
        <c:crosses val="autoZero"/>
        <c:auto val="1"/>
        <c:lblAlgn val="ctr"/>
        <c:lblOffset val="100"/>
        <c:noMultiLvlLbl val="0"/>
      </c:catAx>
      <c:valAx>
        <c:axId val="42542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6111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4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055555555555554E-2"/>
          <c:y val="1.360565792989968E-2"/>
          <c:w val="0.96805555555555556"/>
          <c:h val="0.738522494414201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02-42BF-A901-E1A57D07C102}"/>
              </c:ext>
            </c:extLst>
          </c:dPt>
          <c:dPt>
            <c:idx val="1"/>
            <c:bubble3D val="0"/>
            <c:explosion val="15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93C-4189-A33D-FB10E11859C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F02-42BF-A901-E1A57D07C10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F02-42BF-A901-E1A57D07C10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F02-42BF-A901-E1A57D07C10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F02-42BF-A901-E1A57D07C10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F02-42BF-A901-E1A57D07C102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F02-42BF-A901-E1A57D07C1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доходы, 8840,0</c:v>
                </c:pt>
                <c:pt idx="1">
                  <c:v>Безвозмездные поступления, 111508,2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8840</c:v>
                </c:pt>
                <c:pt idx="1">
                  <c:v>111508.2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3C-4189-A33D-FB10E1185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562445319335076E-2"/>
          <c:y val="0.75024187127356223"/>
          <c:w val="0.95276399825021874"/>
          <c:h val="0.249758128726437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0700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0700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0700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0700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77-4DAD-93A7-367D317BAAA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0700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77-4DAD-93A7-367D317BAA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8"/>
        <c:axId val="456760496"/>
        <c:axId val="461106848"/>
      </c:barChart>
      <c:catAx>
        <c:axId val="4567604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61106848"/>
        <c:crosses val="autoZero"/>
        <c:auto val="1"/>
        <c:lblAlgn val="ctr"/>
        <c:lblOffset val="100"/>
        <c:noMultiLvlLbl val="0"/>
      </c:catAx>
      <c:valAx>
        <c:axId val="461106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5676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0800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26772.7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0800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49818.400000000001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0800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56474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0800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38921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77-4DAD-93A7-367D317BAAA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0800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38271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77-4DAD-93A7-367D317BAA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8"/>
        <c:axId val="355856560"/>
        <c:axId val="420838000"/>
      </c:barChart>
      <c:catAx>
        <c:axId val="35585656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20838000"/>
        <c:crosses val="autoZero"/>
        <c:auto val="1"/>
        <c:lblAlgn val="ctr"/>
        <c:lblOffset val="100"/>
        <c:noMultiLvlLbl val="0"/>
      </c:catAx>
      <c:valAx>
        <c:axId val="420838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35585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1000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1000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819.2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1000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407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1000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77-4DAD-93A7-367D317BAAA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1000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77-4DAD-93A7-367D317BAA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8"/>
        <c:axId val="464321792"/>
        <c:axId val="464320224"/>
      </c:barChart>
      <c:catAx>
        <c:axId val="4643217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64320224"/>
        <c:crosses val="autoZero"/>
        <c:auto val="1"/>
        <c:lblAlgn val="ctr"/>
        <c:lblOffset val="100"/>
        <c:noMultiLvlLbl val="0"/>
      </c:catAx>
      <c:valAx>
        <c:axId val="464320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6432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1200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247.9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1200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637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1200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1200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77-4DAD-93A7-367D317BAAA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1200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77-4DAD-93A7-367D317BAA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8"/>
        <c:axId val="464323360"/>
        <c:axId val="464322184"/>
      </c:barChart>
      <c:catAx>
        <c:axId val="46432336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64322184"/>
        <c:crosses val="autoZero"/>
        <c:auto val="1"/>
        <c:lblAlgn val="ctr"/>
        <c:lblOffset val="100"/>
        <c:noMultiLvlLbl val="0"/>
      </c:catAx>
      <c:valAx>
        <c:axId val="464322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6432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0800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0800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0800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0800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77-4DAD-93A7-367D317BAAA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0800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77-4DAD-93A7-367D317BAA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58"/>
        <c:axId val="464321008"/>
        <c:axId val="464322576"/>
      </c:barChart>
      <c:catAx>
        <c:axId val="4643210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64322576"/>
        <c:crosses val="autoZero"/>
        <c:auto val="1"/>
        <c:lblAlgn val="ctr"/>
        <c:lblOffset val="100"/>
        <c:noMultiLvlLbl val="0"/>
      </c:catAx>
      <c:valAx>
        <c:axId val="464322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6432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649948102352245E-2"/>
          <c:y val="2.4874890638670252E-2"/>
          <c:w val="0.83708430583853533"/>
          <c:h val="0.788415354330708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100000">
                  <a:schemeClr val="accent4">
                    <a:tint val="77000"/>
                    <a:alpha val="0"/>
                  </a:schemeClr>
                </a:gs>
                <a:gs pos="50000">
                  <a:schemeClr val="accent4">
                    <a:tint val="77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9F-47CA-ABCE-6DC95DFBE4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</c:v>
                </c:pt>
              </c:strCache>
            </c:strRef>
          </c:tx>
          <c:spPr>
            <a:gradFill>
              <a:gsLst>
                <a:gs pos="100000">
                  <a:schemeClr val="accent4">
                    <a:shade val="76000"/>
                    <a:alpha val="0"/>
                  </a:schemeClr>
                </a:gs>
                <a:gs pos="50000">
                  <a:schemeClr val="accent4">
                    <a:shade val="76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1903240746455429E-3"/>
                  <c:y val="-1.9659769081429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E9F-47CA-ABCE-6DC95DFBE43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1.4930895724354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E9F-47CA-ABCE-6DC95DFBE43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703035739514232E-3"/>
                  <c:y val="-5.0509936968310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E9F-47CA-ABCE-6DC95DFBE43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0152209882486764E-3"/>
                  <c:y val="-1.117823238974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E9F-47CA-ABCE-6DC95DFBE43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400710986603269E-2"/>
                  <c:y val="-0.16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E9F-47CA-ABCE-6DC95DFBE43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Baskerville Old Face" panose="020206020805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3816</c:v>
                </c:pt>
                <c:pt idx="1">
                  <c:v>4047</c:v>
                </c:pt>
                <c:pt idx="2">
                  <c:v>4412</c:v>
                </c:pt>
                <c:pt idx="3">
                  <c:v>4582</c:v>
                </c:pt>
                <c:pt idx="4">
                  <c:v>4774.5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E9F-47CA-ABCE-6DC95DFBE4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464323752"/>
        <c:axId val="464324144"/>
        <c:axId val="0"/>
      </c:bar3DChart>
      <c:catAx>
        <c:axId val="464323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ru-RU"/>
          </a:p>
        </c:txPr>
        <c:crossAx val="464324144"/>
        <c:crosses val="autoZero"/>
        <c:auto val="1"/>
        <c:lblAlgn val="ctr"/>
        <c:lblOffset val="100"/>
        <c:noMultiLvlLbl val="0"/>
      </c:catAx>
      <c:valAx>
        <c:axId val="46432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ru-RU"/>
          </a:p>
        </c:txPr>
        <c:crossAx val="46432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  <a:latin typeface="Baskerville Old Face" panose="02020602080505020303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097396005027533"/>
          <c:y val="6.1671330404494372E-2"/>
          <c:w val="0.6737363635129876"/>
          <c:h val="0.547931151969362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7479.6</c:v>
                </c:pt>
                <c:pt idx="1">
                  <c:v>8165</c:v>
                </c:pt>
                <c:pt idx="2">
                  <c:v>8840</c:v>
                </c:pt>
                <c:pt idx="3">
                  <c:v>9181</c:v>
                </c:pt>
                <c:pt idx="4">
                  <c:v>9567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71-4DE8-BDD8-2A7B525164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поступоения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55215.9</c:v>
                </c:pt>
                <c:pt idx="1">
                  <c:v>86470.9</c:v>
                </c:pt>
                <c:pt idx="2">
                  <c:v>111508.2</c:v>
                </c:pt>
                <c:pt idx="3">
                  <c:v>64289.2</c:v>
                </c:pt>
                <c:pt idx="4">
                  <c:v>65236.800000000003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71-4DE8-BDD8-2A7B52516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55854208"/>
        <c:axId val="355858128"/>
        <c:axId val="0"/>
      </c:bar3DChart>
      <c:catAx>
        <c:axId val="35585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ru-RU"/>
          </a:p>
        </c:txPr>
        <c:crossAx val="355858128"/>
        <c:crosses val="autoZero"/>
        <c:auto val="1"/>
        <c:lblAlgn val="ctr"/>
        <c:lblOffset val="100"/>
        <c:noMultiLvlLbl val="0"/>
      </c:catAx>
      <c:valAx>
        <c:axId val="35585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ru-RU"/>
          </a:p>
        </c:txPr>
        <c:crossAx val="3558542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rgbClr val="002060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  <a:latin typeface="Baskerville Old Face" panose="02020602080505020303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4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055555555555554E-2"/>
          <c:y val="1.360565792989968E-2"/>
          <c:w val="0.96805555555555556"/>
          <c:h val="0.738522494414201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02-42BF-A901-E1A57D07C10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93C-4189-A33D-FB10E11859C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F02-42BF-A901-E1A57D07C10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F02-42BF-A901-E1A57D07C10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F02-42BF-A901-E1A57D07C10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F02-42BF-A901-E1A57D07C10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F02-42BF-A901-E1A57D07C102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F02-42BF-A901-E1A57D07C1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НДФЛ, 460,0</c:v>
                </c:pt>
                <c:pt idx="1">
                  <c:v>Акцизы,6593,0</c:v>
                </c:pt>
                <c:pt idx="2">
                  <c:v>ЕСН,1,0</c:v>
                </c:pt>
                <c:pt idx="3">
                  <c:v>Налог на имущество, 378,0</c:v>
                </c:pt>
                <c:pt idx="4">
                  <c:v>Земельный налог, 903,0</c:v>
                </c:pt>
                <c:pt idx="5">
                  <c:v>Доходы от сдачи в аренду, 328,0</c:v>
                </c:pt>
                <c:pt idx="6">
                  <c:v>Плата за пользование жилых помещений, 113,0</c:v>
                </c:pt>
                <c:pt idx="7">
                  <c:v>Доходы от продажи земельных участков, 64,0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460</c:v>
                </c:pt>
                <c:pt idx="1">
                  <c:v>6593</c:v>
                </c:pt>
                <c:pt idx="2">
                  <c:v>1</c:v>
                </c:pt>
                <c:pt idx="3">
                  <c:v>378</c:v>
                </c:pt>
                <c:pt idx="4">
                  <c:v>903</c:v>
                </c:pt>
                <c:pt idx="5">
                  <c:v>328</c:v>
                </c:pt>
                <c:pt idx="6">
                  <c:v>113</c:v>
                </c:pt>
                <c:pt idx="7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3C-4189-A33D-FB10E1185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562445319335076E-2"/>
          <c:y val="0.75024187127356223"/>
          <c:w val="0.95276399825021874"/>
          <c:h val="0.249758128726437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535214348206475"/>
          <c:y val="4.4313362351013519E-2"/>
          <c:w val="0.77874507874015741"/>
          <c:h val="0.481060903926314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305</c:v>
                </c:pt>
                <c:pt idx="1">
                  <c:v>340</c:v>
                </c:pt>
                <c:pt idx="2">
                  <c:v>460</c:v>
                </c:pt>
                <c:pt idx="3">
                  <c:v>511</c:v>
                </c:pt>
                <c:pt idx="4">
                  <c:v>556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D0-4660-B22A-186F230E1C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5732.1</c:v>
                </c:pt>
                <c:pt idx="1">
                  <c:v>5986</c:v>
                </c:pt>
                <c:pt idx="2">
                  <c:v>6593</c:v>
                </c:pt>
                <c:pt idx="3">
                  <c:v>6857</c:v>
                </c:pt>
                <c:pt idx="4">
                  <c:v>7131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D0-4660-B22A-186F230E1C3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ЕСН</c:v>
                </c:pt>
              </c:strCache>
            </c:strRef>
          </c:tx>
          <c:spPr>
            <a:gradFill>
              <a:gsLst>
                <a:gs pos="100000">
                  <a:schemeClr val="accent5">
                    <a:alpha val="0"/>
                  </a:schemeClr>
                </a:gs>
                <a:gs pos="50000">
                  <a:schemeClr val="accent5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0.3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D0-4660-B22A-186F230E1C3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gradFill>
              <a:gsLst>
                <a:gs pos="100000">
                  <a:schemeClr val="accent1">
                    <a:lumMod val="60000"/>
                    <a:alpha val="0"/>
                  </a:schemeClr>
                </a:gs>
                <a:gs pos="50000">
                  <a:schemeClr val="accent1">
                    <a:lumMod val="6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216.5</c:v>
                </c:pt>
                <c:pt idx="1">
                  <c:v>251</c:v>
                </c:pt>
                <c:pt idx="2">
                  <c:v>378</c:v>
                </c:pt>
                <c:pt idx="3">
                  <c:v>386</c:v>
                </c:pt>
                <c:pt idx="4">
                  <c:v>435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3D0-4660-B22A-186F230E1C3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gradFill>
              <a:gsLst>
                <a:gs pos="100000">
                  <a:schemeClr val="accent3">
                    <a:lumMod val="60000"/>
                    <a:alpha val="0"/>
                  </a:schemeClr>
                </a:gs>
                <a:gs pos="50000">
                  <a:schemeClr val="accent3">
                    <a:lumMod val="6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816</c:v>
                </c:pt>
                <c:pt idx="1">
                  <c:v>1023</c:v>
                </c:pt>
                <c:pt idx="2">
                  <c:v>903</c:v>
                </c:pt>
                <c:pt idx="3">
                  <c:v>903</c:v>
                </c:pt>
                <c:pt idx="4">
                  <c:v>903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3D0-4660-B22A-186F230E1C3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Доходы от сдачи в аренду</c:v>
                </c:pt>
              </c:strCache>
            </c:strRef>
          </c:tx>
          <c:spPr>
            <a:gradFill>
              <a:gsLst>
                <a:gs pos="100000">
                  <a:schemeClr val="accent5">
                    <a:lumMod val="60000"/>
                    <a:alpha val="0"/>
                  </a:schemeClr>
                </a:gs>
                <a:gs pos="50000">
                  <a:schemeClr val="accent5">
                    <a:lumMod val="6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328.4</c:v>
                </c:pt>
                <c:pt idx="1">
                  <c:v>328</c:v>
                </c:pt>
                <c:pt idx="2">
                  <c:v>328</c:v>
                </c:pt>
                <c:pt idx="3">
                  <c:v>341</c:v>
                </c:pt>
                <c:pt idx="4">
                  <c:v>354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3D0-4660-B22A-186F230E1C3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Инициативнные платежи</c:v>
                </c:pt>
              </c:strCache>
            </c:strRef>
          </c:tx>
          <c:spPr>
            <a:gradFill>
              <a:gsLst>
                <a:gs pos="100000">
                  <a:schemeClr val="accent1">
                    <a:lumMod val="80000"/>
                    <a:lumOff val="20000"/>
                    <a:alpha val="0"/>
                  </a:schemeClr>
                </a:gs>
                <a:gs pos="50000">
                  <a:schemeClr val="accent1">
                    <a:lumMod val="80000"/>
                    <a:lumOff val="2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0</c:v>
                </c:pt>
                <c:pt idx="1">
                  <c:v>71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3D0-4660-B22A-186F230E1C3E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Плата за наем</c:v>
                </c:pt>
              </c:strCache>
            </c:strRef>
          </c:tx>
          <c:spPr>
            <a:gradFill>
              <a:gsLst>
                <a:gs pos="100000">
                  <a:schemeClr val="accent3">
                    <a:lumMod val="80000"/>
                    <a:lumOff val="20000"/>
                    <a:alpha val="0"/>
                  </a:schemeClr>
                </a:gs>
                <a:gs pos="50000">
                  <a:schemeClr val="accent3">
                    <a:lumMod val="80000"/>
                    <a:lumOff val="2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81.3</c:v>
                </c:pt>
                <c:pt idx="1">
                  <c:v>131</c:v>
                </c:pt>
                <c:pt idx="2">
                  <c:v>113</c:v>
                </c:pt>
                <c:pt idx="3">
                  <c:v>118</c:v>
                </c:pt>
                <c:pt idx="4">
                  <c:v>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3D0-4660-B22A-186F230E1C3E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Доходы от продажи</c:v>
                </c:pt>
              </c:strCache>
            </c:strRef>
          </c:tx>
          <c:spPr>
            <a:gradFill>
              <a:gsLst>
                <a:gs pos="100000">
                  <a:schemeClr val="accent5">
                    <a:lumMod val="80000"/>
                    <a:lumOff val="20000"/>
                    <a:alpha val="0"/>
                  </a:schemeClr>
                </a:gs>
                <a:gs pos="50000">
                  <a:schemeClr val="accent5">
                    <a:lumMod val="80000"/>
                    <a:lumOff val="2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0</c:v>
                </c:pt>
                <c:pt idx="1">
                  <c:v>34</c:v>
                </c:pt>
                <c:pt idx="2">
                  <c:v>64</c:v>
                </c:pt>
                <c:pt idx="3">
                  <c:v>64</c:v>
                </c:pt>
                <c:pt idx="4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3D0-4660-B22A-186F230E1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55854992"/>
        <c:axId val="355852248"/>
        <c:axId val="0"/>
      </c:bar3DChart>
      <c:catAx>
        <c:axId val="35585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ru-RU"/>
          </a:p>
        </c:txPr>
        <c:crossAx val="355852248"/>
        <c:crosses val="autoZero"/>
        <c:auto val="1"/>
        <c:lblAlgn val="ctr"/>
        <c:lblOffset val="100"/>
        <c:noMultiLvlLbl val="0"/>
      </c:catAx>
      <c:valAx>
        <c:axId val="355852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ru-RU"/>
          </a:p>
        </c:txPr>
        <c:crossAx val="3558549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rgbClr val="002060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  <a:latin typeface="Baskerville Old Face" panose="02020602080505020303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65945476529271"/>
          <c:y val="6.1671330404494372E-2"/>
          <c:w val="0.88305085168458353"/>
          <c:h val="0.810334251478832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305</c:v>
                </c:pt>
                <c:pt idx="1">
                  <c:v>340</c:v>
                </c:pt>
                <c:pt idx="2">
                  <c:v>460</c:v>
                </c:pt>
                <c:pt idx="3">
                  <c:v>511</c:v>
                </c:pt>
                <c:pt idx="4">
                  <c:v>556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71-4DE8-BDD8-2A7B525164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55853424"/>
        <c:axId val="355855776"/>
        <c:axId val="0"/>
      </c:bar3DChart>
      <c:catAx>
        <c:axId val="3558534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r>
                  <a:rPr lang="ru-RU" dirty="0" smtClean="0"/>
                  <a:t>год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4796635658038878"/>
              <c:y val="0.931948448817340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rgbClr val="002060"/>
                  </a:solidFill>
                  <a:latin typeface="Bookman Old Style" panose="020506040505050202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355855776"/>
        <c:crosses val="autoZero"/>
        <c:auto val="1"/>
        <c:lblAlgn val="ctr"/>
        <c:lblOffset val="100"/>
        <c:noMultiLvlLbl val="0"/>
      </c:catAx>
      <c:valAx>
        <c:axId val="35585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r>
                  <a:rPr lang="ru-RU"/>
                  <a:t>Сумма</a:t>
                </a:r>
              </a:p>
            </c:rich>
          </c:tx>
          <c:layout>
            <c:manualLayout>
              <c:xMode val="edge"/>
              <c:yMode val="edge"/>
              <c:x val="1.7252287804797119E-2"/>
              <c:y val="0.4486188526478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rgbClr val="002060"/>
                  </a:solidFill>
                  <a:latin typeface="Bookman Old Style" panose="020506040505050202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35585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65945476529271"/>
          <c:y val="6.1671330404494372E-2"/>
          <c:w val="0.88305085168458353"/>
          <c:h val="0.810334251478832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gradFill>
              <a:gsLst>
                <a:gs pos="100000">
                  <a:schemeClr val="accent4">
                    <a:alpha val="0"/>
                  </a:schemeClr>
                </a:gs>
                <a:gs pos="50000">
                  <a:schemeClr val="accent4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216.5</c:v>
                </c:pt>
                <c:pt idx="1">
                  <c:v>251</c:v>
                </c:pt>
                <c:pt idx="2">
                  <c:v>378</c:v>
                </c:pt>
                <c:pt idx="3">
                  <c:v>386</c:v>
                </c:pt>
                <c:pt idx="4">
                  <c:v>435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71-4DE8-BDD8-2A7B525164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0835648"/>
        <c:axId val="420836432"/>
        <c:axId val="0"/>
      </c:bar3DChart>
      <c:catAx>
        <c:axId val="420835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r>
                  <a:rPr lang="ru-RU" dirty="0" smtClean="0"/>
                  <a:t>год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47940507436570418"/>
              <c:y val="0.955608809510483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rgbClr val="002060"/>
                  </a:solidFill>
                  <a:latin typeface="Bookman Old Style" panose="020506040505050202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20836432"/>
        <c:crosses val="autoZero"/>
        <c:auto val="1"/>
        <c:lblAlgn val="ctr"/>
        <c:lblOffset val="100"/>
        <c:noMultiLvlLbl val="0"/>
      </c:catAx>
      <c:valAx>
        <c:axId val="42083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r>
                  <a:rPr lang="ru-RU"/>
                  <a:t>Сумма</a:t>
                </a:r>
              </a:p>
            </c:rich>
          </c:tx>
          <c:layout>
            <c:manualLayout>
              <c:xMode val="edge"/>
              <c:yMode val="edge"/>
              <c:x val="1.2535772617516294E-2"/>
              <c:y val="0.4486188526478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rgbClr val="002060"/>
                  </a:solidFill>
                  <a:latin typeface="Bookman Old Style" panose="020506040505050202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2083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65945476529271"/>
          <c:y val="6.1671330404494372E-2"/>
          <c:w val="0.88305085168458353"/>
          <c:h val="0.810334251478832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 по подакцизным товарам (продукции), производимым на территории РФ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5732.1</c:v>
                </c:pt>
                <c:pt idx="1">
                  <c:v>5986</c:v>
                </c:pt>
                <c:pt idx="2">
                  <c:v>6593</c:v>
                </c:pt>
                <c:pt idx="3">
                  <c:v>6857</c:v>
                </c:pt>
                <c:pt idx="4">
                  <c:v>7131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71-4DE8-BDD8-2A7B525164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0834472"/>
        <c:axId val="420838784"/>
        <c:axId val="0"/>
      </c:bar3DChart>
      <c:catAx>
        <c:axId val="420834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r>
                  <a:rPr lang="ru-RU" dirty="0" smtClean="0"/>
                  <a:t>год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47927812334628817"/>
              <c:y val="0.942362849410939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rgbClr val="002060"/>
                  </a:solidFill>
                  <a:latin typeface="Bookman Old Style" panose="020506040505050202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20838784"/>
        <c:crosses val="autoZero"/>
        <c:auto val="1"/>
        <c:lblAlgn val="ctr"/>
        <c:lblOffset val="100"/>
        <c:noMultiLvlLbl val="0"/>
      </c:catAx>
      <c:valAx>
        <c:axId val="42083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r>
                  <a:rPr lang="ru-RU"/>
                  <a:t>Сумма</a:t>
                </a:r>
              </a:p>
            </c:rich>
          </c:tx>
          <c:layout>
            <c:manualLayout>
              <c:xMode val="edge"/>
              <c:yMode val="edge"/>
              <c:x val="1.1142348880569787E-2"/>
              <c:y val="0.444203841827785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rgbClr val="002060"/>
                  </a:solidFill>
                  <a:latin typeface="Bookman Old Style" panose="020506040505050202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20834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65945476529271"/>
          <c:y val="6.1671330404494372E-2"/>
          <c:w val="0.88305085168458353"/>
          <c:h val="0.810334251478832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gradFill>
              <a:gsLst>
                <a:gs pos="100000">
                  <a:schemeClr val="accent5">
                    <a:alpha val="0"/>
                  </a:schemeClr>
                </a:gs>
                <a:gs pos="50000">
                  <a:schemeClr val="accent5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0.3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71-4DE8-BDD8-2A7B525164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0832904"/>
        <c:axId val="458216032"/>
        <c:axId val="0"/>
      </c:bar3DChart>
      <c:catAx>
        <c:axId val="420832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r>
                  <a:rPr lang="ru-RU" dirty="0" smtClean="0"/>
                  <a:t>год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47940507436570418"/>
              <c:y val="0.942363882300223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rgbClr val="002060"/>
                  </a:solidFill>
                  <a:latin typeface="Bookman Old Style" panose="020506040505050202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58216032"/>
        <c:crosses val="autoZero"/>
        <c:auto val="1"/>
        <c:lblAlgn val="ctr"/>
        <c:lblOffset val="100"/>
        <c:noMultiLvlLbl val="0"/>
      </c:catAx>
      <c:valAx>
        <c:axId val="45821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rgbClr val="00206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r>
                  <a:rPr lang="ru-RU"/>
                  <a:t>Сумма</a:t>
                </a:r>
              </a:p>
            </c:rich>
          </c:tx>
          <c:layout>
            <c:manualLayout>
              <c:xMode val="edge"/>
              <c:yMode val="edge"/>
              <c:x val="1.2535772617516294E-2"/>
              <c:y val="0.4486188526478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rgbClr val="002060"/>
                  </a:solidFill>
                  <a:latin typeface="Bookman Old Style" panose="020506040505050202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420832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CA819-EAD9-4BB7-AD81-2AEA9D27DFAE}" type="doc">
      <dgm:prSet loTypeId="urn:microsoft.com/office/officeart/2005/8/layout/vList6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87A4DFC-AE50-4135-A68A-3763B67238A5}">
      <dgm:prSet phldrT="[Текст]" custT="1"/>
      <dgm:spPr/>
      <dgm:t>
        <a:bodyPr/>
        <a:lstStyle/>
        <a:p>
          <a:pPr algn="l"/>
          <a:r>
            <a:rPr lang="ru-RU" sz="1400" i="1" dirty="0">
              <a:latin typeface="Bookman Old Style" panose="02050604050505020204" pitchFamily="18" charset="0"/>
              <a:cs typeface="Times New Roman" panose="02020603050405020304" pitchFamily="18" charset="0"/>
            </a:rPr>
            <a:t>Основные понятия и термины</a:t>
          </a:r>
        </a:p>
      </dgm:t>
    </dgm:pt>
    <dgm:pt modelId="{6997E5D9-41C3-4347-BB04-9140D248BB09}" type="parTrans" cxnId="{0A27C909-35F7-445D-9349-7657799A2020}">
      <dgm:prSet/>
      <dgm:spPr/>
      <dgm:t>
        <a:bodyPr/>
        <a:lstStyle/>
        <a:p>
          <a:endParaRPr lang="ru-RU"/>
        </a:p>
      </dgm:t>
    </dgm:pt>
    <dgm:pt modelId="{698863E8-5D32-4DBD-83AE-99414300DA54}" type="sibTrans" cxnId="{0A27C909-35F7-445D-9349-7657799A2020}">
      <dgm:prSet/>
      <dgm:spPr/>
      <dgm:t>
        <a:bodyPr/>
        <a:lstStyle/>
        <a:p>
          <a:endParaRPr lang="ru-RU"/>
        </a:p>
      </dgm:t>
    </dgm:pt>
    <dgm:pt modelId="{D9E9446B-B090-4D9D-8696-137A7C85405B}">
      <dgm:prSet phldrT="[Текст]" custT="1"/>
      <dgm:spPr/>
      <dgm:t>
        <a:bodyPr/>
        <a:lstStyle/>
        <a:p>
          <a:r>
            <a:rPr lang="ru-RU" sz="1600" i="1">
              <a:latin typeface="Bookman Old Style" panose="02050604050505020204" pitchFamily="18" charset="0"/>
            </a:rPr>
            <a:t>стр. 3</a:t>
          </a:r>
          <a:endParaRPr lang="ru-RU" sz="1600" i="1" dirty="0">
            <a:latin typeface="Bookman Old Style" panose="02050604050505020204" pitchFamily="18" charset="0"/>
          </a:endParaRPr>
        </a:p>
      </dgm:t>
    </dgm:pt>
    <dgm:pt modelId="{77FD934A-9EBF-49FD-A46C-FB6F46E448FE}" type="parTrans" cxnId="{0C241E5F-AA68-42CD-9480-E02CBAAF407F}">
      <dgm:prSet/>
      <dgm:spPr/>
      <dgm:t>
        <a:bodyPr/>
        <a:lstStyle/>
        <a:p>
          <a:endParaRPr lang="ru-RU"/>
        </a:p>
      </dgm:t>
    </dgm:pt>
    <dgm:pt modelId="{4DC13BE7-C57F-4F26-948D-D7ED314F75B8}" type="sibTrans" cxnId="{0C241E5F-AA68-42CD-9480-E02CBAAF407F}">
      <dgm:prSet/>
      <dgm:spPr/>
      <dgm:t>
        <a:bodyPr/>
        <a:lstStyle/>
        <a:p>
          <a:endParaRPr lang="ru-RU"/>
        </a:p>
      </dgm:t>
    </dgm:pt>
    <dgm:pt modelId="{DE1B5E7B-BA0E-46DB-8C47-1FC56269CCA2}">
      <dgm:prSet phldrT="[Текст]" custT="1"/>
      <dgm:spPr/>
      <dgm:t>
        <a:bodyPr/>
        <a:lstStyle/>
        <a:p>
          <a:pPr algn="l"/>
          <a:r>
            <a:rPr lang="ru-RU" sz="1400" i="1" dirty="0" smtClean="0">
              <a:latin typeface="Bookman Old Style" panose="02050604050505020204" pitchFamily="18" charset="0"/>
              <a:cs typeface="Times New Roman" panose="02020603050405020304" pitchFamily="18" charset="0"/>
            </a:rPr>
            <a:t>Основные понятия и термины</a:t>
          </a:r>
          <a:endParaRPr lang="ru-RU" sz="1400" i="1" dirty="0"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F5A36D33-AB83-4B5E-9DD1-5F455835BF65}" type="parTrans" cxnId="{38D637F0-7D18-46FB-B2D9-9376371C3F11}">
      <dgm:prSet/>
      <dgm:spPr/>
      <dgm:t>
        <a:bodyPr/>
        <a:lstStyle/>
        <a:p>
          <a:endParaRPr lang="ru-RU"/>
        </a:p>
      </dgm:t>
    </dgm:pt>
    <dgm:pt modelId="{4083B9E7-F034-429A-9F6E-4B2EAD4B61BF}" type="sibTrans" cxnId="{38D637F0-7D18-46FB-B2D9-9376371C3F11}">
      <dgm:prSet/>
      <dgm:spPr/>
      <dgm:t>
        <a:bodyPr/>
        <a:lstStyle/>
        <a:p>
          <a:endParaRPr lang="ru-RU"/>
        </a:p>
      </dgm:t>
    </dgm:pt>
    <dgm:pt modelId="{03980195-E1CC-4920-946F-85B5B7D91A47}">
      <dgm:prSet phldrT="[Текст]" custT="1"/>
      <dgm:spPr/>
      <dgm:t>
        <a:bodyPr/>
        <a:lstStyle/>
        <a:p>
          <a:r>
            <a:rPr lang="ru-RU" sz="1600" i="1">
              <a:latin typeface="Bookman Old Style" panose="02050604050505020204" pitchFamily="18" charset="0"/>
            </a:rPr>
            <a:t>стр. 9 </a:t>
          </a:r>
          <a:endParaRPr lang="ru-RU" sz="1600" i="1" dirty="0">
            <a:latin typeface="Bookman Old Style" panose="02050604050505020204" pitchFamily="18" charset="0"/>
          </a:endParaRPr>
        </a:p>
      </dgm:t>
    </dgm:pt>
    <dgm:pt modelId="{8BD37394-8E78-411D-B0CE-F8C175B5AB8C}" type="parTrans" cxnId="{15824A8E-EA04-4C95-813E-48C283A9E271}">
      <dgm:prSet/>
      <dgm:spPr/>
      <dgm:t>
        <a:bodyPr/>
        <a:lstStyle/>
        <a:p>
          <a:endParaRPr lang="ru-RU"/>
        </a:p>
      </dgm:t>
    </dgm:pt>
    <dgm:pt modelId="{E2FD4E90-6424-423C-ADD2-76CE9D89E4E1}" type="sibTrans" cxnId="{15824A8E-EA04-4C95-813E-48C283A9E271}">
      <dgm:prSet/>
      <dgm:spPr/>
      <dgm:t>
        <a:bodyPr/>
        <a:lstStyle/>
        <a:p>
          <a:endParaRPr lang="ru-RU"/>
        </a:p>
      </dgm:t>
    </dgm:pt>
    <dgm:pt modelId="{6312EE28-3224-45E8-B9A3-4F50EBEF35CB}">
      <dgm:prSet phldrT="[Текст]" custT="1"/>
      <dgm:spPr/>
      <dgm:t>
        <a:bodyPr/>
        <a:lstStyle/>
        <a:p>
          <a:pPr algn="l"/>
          <a:r>
            <a:rPr lang="ru-RU" sz="1400" i="1" dirty="0" smtClean="0">
              <a:latin typeface="Bookman Old Style" panose="02050604050505020204" pitchFamily="18" charset="0"/>
              <a:cs typeface="Times New Roman" panose="02020603050405020304" pitchFamily="18" charset="0"/>
            </a:rPr>
            <a:t>Прогноз социально-экономического развития</a:t>
          </a:r>
          <a:endParaRPr lang="ru-RU" sz="1400" i="1" dirty="0"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A0FD8696-B94C-430A-B0BC-3115317C19DB}" type="parTrans" cxnId="{3EE8693E-570F-4286-9B01-7BF1E221519B}">
      <dgm:prSet/>
      <dgm:spPr/>
      <dgm:t>
        <a:bodyPr/>
        <a:lstStyle/>
        <a:p>
          <a:endParaRPr lang="ru-RU"/>
        </a:p>
      </dgm:t>
    </dgm:pt>
    <dgm:pt modelId="{C93DC4E8-F341-4794-8329-FDC20445CD41}" type="sibTrans" cxnId="{3EE8693E-570F-4286-9B01-7BF1E221519B}">
      <dgm:prSet/>
      <dgm:spPr/>
      <dgm:t>
        <a:bodyPr/>
        <a:lstStyle/>
        <a:p>
          <a:endParaRPr lang="ru-RU"/>
        </a:p>
      </dgm:t>
    </dgm:pt>
    <dgm:pt modelId="{4B4AB0FB-C9F9-484F-9F4A-03016FB0267A}">
      <dgm:prSet phldrT="[Текст]" custT="1"/>
      <dgm:spPr/>
      <dgm:t>
        <a:bodyPr/>
        <a:lstStyle/>
        <a:p>
          <a:r>
            <a:rPr lang="ru-RU" sz="1600" i="1">
              <a:latin typeface="Bookman Old Style" panose="02050604050505020204" pitchFamily="18" charset="0"/>
            </a:rPr>
            <a:t>стр. 12</a:t>
          </a:r>
          <a:endParaRPr lang="ru-RU" sz="1600" i="1" dirty="0">
            <a:latin typeface="Bookman Old Style" panose="02050604050505020204" pitchFamily="18" charset="0"/>
          </a:endParaRPr>
        </a:p>
      </dgm:t>
    </dgm:pt>
    <dgm:pt modelId="{B5B3E727-5DD8-4A92-BF89-6E61640CF531}" type="parTrans" cxnId="{667F978D-D476-4690-96CC-9D07969DDB24}">
      <dgm:prSet/>
      <dgm:spPr/>
      <dgm:t>
        <a:bodyPr/>
        <a:lstStyle/>
        <a:p>
          <a:endParaRPr lang="ru-RU"/>
        </a:p>
      </dgm:t>
    </dgm:pt>
    <dgm:pt modelId="{1299848C-1F2F-470A-B5AB-F56688807284}" type="sibTrans" cxnId="{667F978D-D476-4690-96CC-9D07969DDB24}">
      <dgm:prSet/>
      <dgm:spPr/>
      <dgm:t>
        <a:bodyPr/>
        <a:lstStyle/>
        <a:p>
          <a:endParaRPr lang="ru-RU"/>
        </a:p>
      </dgm:t>
    </dgm:pt>
    <dgm:pt modelId="{CB8D7C43-3BB4-43FC-92ED-6846442750AA}">
      <dgm:prSet phldrT="[Текст]" custT="1"/>
      <dgm:spPr/>
      <dgm:t>
        <a:bodyPr/>
        <a:lstStyle/>
        <a:p>
          <a:pPr algn="l"/>
          <a:r>
            <a:rPr lang="ru-RU" sz="1400" i="1" dirty="0" smtClean="0">
              <a:latin typeface="Bookman Old Style" panose="02050604050505020204" pitchFamily="18" charset="0"/>
              <a:cs typeface="Times New Roman" panose="02020603050405020304" pitchFamily="18" charset="0"/>
            </a:rPr>
            <a:t>Бюджетный процесс</a:t>
          </a:r>
          <a:endParaRPr lang="ru-RU" sz="1400" i="1" dirty="0">
            <a:latin typeface="Bookman Old Style" panose="02050604050505020204" pitchFamily="18" charset="0"/>
            <a:cs typeface="Times New Roman" panose="02020603050405020304" pitchFamily="18" charset="0"/>
          </a:endParaRPr>
        </a:p>
      </dgm:t>
    </dgm:pt>
    <dgm:pt modelId="{243BBAC6-FEA7-4328-90DA-5C0381286E5F}" type="parTrans" cxnId="{B393DD79-CD65-4F49-A1AD-494BF34140FD}">
      <dgm:prSet/>
      <dgm:spPr/>
      <dgm:t>
        <a:bodyPr/>
        <a:lstStyle/>
        <a:p>
          <a:endParaRPr lang="ru-RU"/>
        </a:p>
      </dgm:t>
    </dgm:pt>
    <dgm:pt modelId="{FC0007F3-EA03-4C01-B414-A08B44F676C9}" type="sibTrans" cxnId="{B393DD79-CD65-4F49-A1AD-494BF34140FD}">
      <dgm:prSet/>
      <dgm:spPr/>
      <dgm:t>
        <a:bodyPr/>
        <a:lstStyle/>
        <a:p>
          <a:endParaRPr lang="ru-RU"/>
        </a:p>
      </dgm:t>
    </dgm:pt>
    <dgm:pt modelId="{1701272F-8397-4391-B79E-DD5E2F479275}">
      <dgm:prSet phldrT="[Текст]" custT="1"/>
      <dgm:spPr/>
      <dgm:t>
        <a:bodyPr/>
        <a:lstStyle/>
        <a:p>
          <a:r>
            <a:rPr lang="ru-RU" sz="1600" i="1">
              <a:latin typeface="Bookman Old Style" panose="02050604050505020204" pitchFamily="18" charset="0"/>
            </a:rPr>
            <a:t>стр. 13</a:t>
          </a:r>
          <a:endParaRPr lang="ru-RU" sz="1600" i="1" dirty="0">
            <a:latin typeface="Bookman Old Style" panose="02050604050505020204" pitchFamily="18" charset="0"/>
          </a:endParaRPr>
        </a:p>
      </dgm:t>
    </dgm:pt>
    <dgm:pt modelId="{2805D139-19BD-4705-9D88-2A1802A02B82}" type="parTrans" cxnId="{AFCCF1DA-A4BC-425C-82A6-BA3E52947263}">
      <dgm:prSet/>
      <dgm:spPr/>
      <dgm:t>
        <a:bodyPr/>
        <a:lstStyle/>
        <a:p>
          <a:endParaRPr lang="ru-RU"/>
        </a:p>
      </dgm:t>
    </dgm:pt>
    <dgm:pt modelId="{EBA5EC08-53D5-4BB0-9B86-84EDD0A8F19B}" type="sibTrans" cxnId="{AFCCF1DA-A4BC-425C-82A6-BA3E52947263}">
      <dgm:prSet/>
      <dgm:spPr/>
      <dgm:t>
        <a:bodyPr/>
        <a:lstStyle/>
        <a:p>
          <a:endParaRPr lang="ru-RU"/>
        </a:p>
      </dgm:t>
    </dgm:pt>
    <dgm:pt modelId="{8258E66E-E1CF-449F-B340-F21EA3527EB2}">
      <dgm:prSet phldrT="[Текст]" custT="1"/>
      <dgm:spPr/>
      <dgm:t>
        <a:bodyPr/>
        <a:lstStyle/>
        <a:p>
          <a:pPr algn="l"/>
          <a:r>
            <a:rPr lang="ru-RU" sz="1400" i="1" dirty="0">
              <a:latin typeface="Bookman Old Style" panose="02050604050505020204" pitchFamily="18" charset="0"/>
              <a:cs typeface="Times New Roman" panose="02020603050405020304" pitchFamily="18" charset="0"/>
            </a:rPr>
            <a:t>Доходы бюджета </a:t>
          </a:r>
        </a:p>
      </dgm:t>
    </dgm:pt>
    <dgm:pt modelId="{31E480F5-3A0A-4AB4-A69F-5C547B6C00E3}" type="parTrans" cxnId="{210D86DE-D07A-4B56-870A-89381962FFC5}">
      <dgm:prSet/>
      <dgm:spPr/>
      <dgm:t>
        <a:bodyPr/>
        <a:lstStyle/>
        <a:p>
          <a:endParaRPr lang="ru-RU"/>
        </a:p>
      </dgm:t>
    </dgm:pt>
    <dgm:pt modelId="{BFF17CCE-3FDA-4080-B375-6015E0C65850}" type="sibTrans" cxnId="{210D86DE-D07A-4B56-870A-89381962FFC5}">
      <dgm:prSet/>
      <dgm:spPr/>
      <dgm:t>
        <a:bodyPr/>
        <a:lstStyle/>
        <a:p>
          <a:endParaRPr lang="ru-RU"/>
        </a:p>
      </dgm:t>
    </dgm:pt>
    <dgm:pt modelId="{BDC9F50E-DE75-408D-9489-1AF92C22BD2E}">
      <dgm:prSet phldrT="[Текст]" custT="1"/>
      <dgm:spPr/>
      <dgm:t>
        <a:bodyPr/>
        <a:lstStyle/>
        <a:p>
          <a:r>
            <a:rPr lang="ru-RU" sz="1600" i="1">
              <a:latin typeface="Bookman Old Style" panose="02050604050505020204" pitchFamily="18" charset="0"/>
            </a:rPr>
            <a:t>стр. 14 </a:t>
          </a:r>
          <a:endParaRPr lang="ru-RU" sz="1600" i="1" dirty="0">
            <a:latin typeface="Bookman Old Style" panose="02050604050505020204" pitchFamily="18" charset="0"/>
          </a:endParaRPr>
        </a:p>
      </dgm:t>
    </dgm:pt>
    <dgm:pt modelId="{E1B51BD3-96EE-405B-A4F6-8180CC400DE4}" type="parTrans" cxnId="{3526D871-0655-456C-85D4-615D30D85F55}">
      <dgm:prSet/>
      <dgm:spPr/>
      <dgm:t>
        <a:bodyPr/>
        <a:lstStyle/>
        <a:p>
          <a:endParaRPr lang="ru-RU"/>
        </a:p>
      </dgm:t>
    </dgm:pt>
    <dgm:pt modelId="{9981C036-8800-4CC4-867C-8EEE1CE29A4F}" type="sibTrans" cxnId="{3526D871-0655-456C-85D4-615D30D85F55}">
      <dgm:prSet/>
      <dgm:spPr/>
      <dgm:t>
        <a:bodyPr/>
        <a:lstStyle/>
        <a:p>
          <a:endParaRPr lang="ru-RU"/>
        </a:p>
      </dgm:t>
    </dgm:pt>
    <dgm:pt modelId="{3C46F00A-319A-4260-9F4B-B033EE902407}">
      <dgm:prSet phldrT="[Текст]" custT="1"/>
      <dgm:spPr/>
      <dgm:t>
        <a:bodyPr/>
        <a:lstStyle/>
        <a:p>
          <a:pPr algn="l"/>
          <a:r>
            <a:rPr lang="ru-RU" sz="1400" i="1" dirty="0">
              <a:latin typeface="Bookman Old Style" panose="02050604050505020204" pitchFamily="18" charset="0"/>
              <a:cs typeface="Times New Roman" panose="02020603050405020304" pitchFamily="18" charset="0"/>
            </a:rPr>
            <a:t>Расходы бюджета</a:t>
          </a:r>
        </a:p>
      </dgm:t>
    </dgm:pt>
    <dgm:pt modelId="{DC6C77E1-2C7C-4BB1-91C2-DE709B040249}" type="parTrans" cxnId="{6E87735F-1D63-4432-84BE-1703D64DB825}">
      <dgm:prSet/>
      <dgm:spPr/>
      <dgm:t>
        <a:bodyPr/>
        <a:lstStyle/>
        <a:p>
          <a:endParaRPr lang="ru-RU"/>
        </a:p>
      </dgm:t>
    </dgm:pt>
    <dgm:pt modelId="{E16DAECD-CA6C-4102-81D6-345D914105CB}" type="sibTrans" cxnId="{6E87735F-1D63-4432-84BE-1703D64DB825}">
      <dgm:prSet/>
      <dgm:spPr/>
      <dgm:t>
        <a:bodyPr/>
        <a:lstStyle/>
        <a:p>
          <a:endParaRPr lang="ru-RU"/>
        </a:p>
      </dgm:t>
    </dgm:pt>
    <dgm:pt modelId="{8527711B-0900-4CC1-9DA7-05531CD06B38}">
      <dgm:prSet phldrT="[Текст]" custT="1"/>
      <dgm:spPr/>
      <dgm:t>
        <a:bodyPr/>
        <a:lstStyle/>
        <a:p>
          <a:r>
            <a:rPr lang="ru-RU" sz="1600" i="1">
              <a:latin typeface="Bookman Old Style" panose="02050604050505020204" pitchFamily="18" charset="0"/>
            </a:rPr>
            <a:t>стр. 24 </a:t>
          </a:r>
          <a:endParaRPr lang="ru-RU" sz="1600" i="1" dirty="0">
            <a:latin typeface="Bookman Old Style" panose="02050604050505020204" pitchFamily="18" charset="0"/>
          </a:endParaRPr>
        </a:p>
      </dgm:t>
    </dgm:pt>
    <dgm:pt modelId="{0AA7C8DE-B682-4E52-A30C-F725780DE4B1}" type="parTrans" cxnId="{D8054BB9-BC6F-4631-BD77-3A943AB3F29C}">
      <dgm:prSet/>
      <dgm:spPr/>
      <dgm:t>
        <a:bodyPr/>
        <a:lstStyle/>
        <a:p>
          <a:endParaRPr lang="ru-RU"/>
        </a:p>
      </dgm:t>
    </dgm:pt>
    <dgm:pt modelId="{32DC3878-B476-4965-A134-F019DCC5BEAF}" type="sibTrans" cxnId="{D8054BB9-BC6F-4631-BD77-3A943AB3F29C}">
      <dgm:prSet/>
      <dgm:spPr/>
      <dgm:t>
        <a:bodyPr/>
        <a:lstStyle/>
        <a:p>
          <a:endParaRPr lang="ru-RU"/>
        </a:p>
      </dgm:t>
    </dgm:pt>
    <dgm:pt modelId="{8F038F9D-F851-40CA-865E-88E9E9D6E27B}">
      <dgm:prSet phldrT="[Текст]" custT="1"/>
      <dgm:spPr/>
      <dgm:t>
        <a:bodyPr/>
        <a:lstStyle/>
        <a:p>
          <a:r>
            <a:rPr lang="ru-RU" sz="1600" i="1">
              <a:latin typeface="Bookman Old Style" panose="02050604050505020204" pitchFamily="18" charset="0"/>
            </a:rPr>
            <a:t>стр. 65</a:t>
          </a:r>
          <a:endParaRPr lang="ru-RU" sz="1600" i="1" dirty="0">
            <a:latin typeface="Bookman Old Style" panose="02050604050505020204" pitchFamily="18" charset="0"/>
          </a:endParaRPr>
        </a:p>
      </dgm:t>
    </dgm:pt>
    <dgm:pt modelId="{FD641100-9305-4B51-A144-D488781812B8}" type="parTrans" cxnId="{16DAD648-FE44-417D-8180-DDDBB5187A63}">
      <dgm:prSet/>
      <dgm:spPr/>
      <dgm:t>
        <a:bodyPr/>
        <a:lstStyle/>
        <a:p>
          <a:endParaRPr lang="ru-RU"/>
        </a:p>
      </dgm:t>
    </dgm:pt>
    <dgm:pt modelId="{587F5039-8270-47ED-8863-90F8954F80F8}" type="sibTrans" cxnId="{16DAD648-FE44-417D-8180-DDDBB5187A63}">
      <dgm:prSet/>
      <dgm:spPr/>
      <dgm:t>
        <a:bodyPr/>
        <a:lstStyle/>
        <a:p>
          <a:endParaRPr lang="ru-RU"/>
        </a:p>
      </dgm:t>
    </dgm:pt>
    <dgm:pt modelId="{20427054-4800-4344-9D80-F15C59FBB73D}">
      <dgm:prSet phldrT="[Текст]" custT="1"/>
      <dgm:spPr/>
      <dgm:t>
        <a:bodyPr/>
        <a:lstStyle/>
        <a:p>
          <a:pPr algn="l"/>
          <a:r>
            <a:rPr lang="ru-RU" sz="1400" i="1" dirty="0">
              <a:latin typeface="Bookman Old Style" panose="02050604050505020204" pitchFamily="18" charset="0"/>
              <a:cs typeface="Times New Roman" panose="02020603050405020304" pitchFamily="18" charset="0"/>
            </a:rPr>
            <a:t>Муниципальный долг</a:t>
          </a:r>
        </a:p>
      </dgm:t>
    </dgm:pt>
    <dgm:pt modelId="{CCC7CC69-A292-4E1D-8A91-9FFF047570DA}" type="parTrans" cxnId="{7808A1BE-19F6-4BBF-BE80-0315C7713154}">
      <dgm:prSet/>
      <dgm:spPr/>
      <dgm:t>
        <a:bodyPr/>
        <a:lstStyle/>
        <a:p>
          <a:endParaRPr lang="ru-RU"/>
        </a:p>
      </dgm:t>
    </dgm:pt>
    <dgm:pt modelId="{10B666D5-ED7A-403D-8DA3-20E5E5466CF2}" type="sibTrans" cxnId="{7808A1BE-19F6-4BBF-BE80-0315C7713154}">
      <dgm:prSet/>
      <dgm:spPr/>
      <dgm:t>
        <a:bodyPr/>
        <a:lstStyle/>
        <a:p>
          <a:endParaRPr lang="ru-RU"/>
        </a:p>
      </dgm:t>
    </dgm:pt>
    <dgm:pt modelId="{8AFAB845-F362-4F9E-BB27-3EAF6253FFCE}">
      <dgm:prSet phldrT="[Текст]" custT="1"/>
      <dgm:spPr/>
      <dgm:t>
        <a:bodyPr/>
        <a:lstStyle/>
        <a:p>
          <a:r>
            <a:rPr lang="ru-RU" sz="1600" i="1">
              <a:latin typeface="Bookman Old Style" panose="02050604050505020204" pitchFamily="18" charset="0"/>
            </a:rPr>
            <a:t>стр. 66</a:t>
          </a:r>
          <a:endParaRPr lang="ru-RU" sz="1600" i="1" dirty="0">
            <a:latin typeface="Bookman Old Style" panose="02050604050505020204" pitchFamily="18" charset="0"/>
          </a:endParaRPr>
        </a:p>
      </dgm:t>
    </dgm:pt>
    <dgm:pt modelId="{8EED1585-BA03-43DC-9559-A2D1345CF511}" type="parTrans" cxnId="{18FC9987-EFBC-4A0F-8DA5-794E9E658AE9}">
      <dgm:prSet/>
      <dgm:spPr/>
      <dgm:t>
        <a:bodyPr/>
        <a:lstStyle/>
        <a:p>
          <a:endParaRPr lang="ru-RU"/>
        </a:p>
      </dgm:t>
    </dgm:pt>
    <dgm:pt modelId="{6A979CB7-D3EB-4CF8-9A73-C1004B95AC23}" type="sibTrans" cxnId="{18FC9987-EFBC-4A0F-8DA5-794E9E658AE9}">
      <dgm:prSet/>
      <dgm:spPr/>
      <dgm:t>
        <a:bodyPr/>
        <a:lstStyle/>
        <a:p>
          <a:endParaRPr lang="ru-RU"/>
        </a:p>
      </dgm:t>
    </dgm:pt>
    <dgm:pt modelId="{2147343E-CE16-4938-A3EA-11920C81F272}">
      <dgm:prSet phldrT="[Текст]" custT="1"/>
      <dgm:spPr/>
      <dgm:t>
        <a:bodyPr/>
        <a:lstStyle/>
        <a:p>
          <a:pPr algn="l"/>
          <a:r>
            <a:rPr lang="ru-RU" sz="1400" i="1" dirty="0">
              <a:latin typeface="Bookman Old Style" panose="02050604050505020204" pitchFamily="18" charset="0"/>
              <a:cs typeface="Times New Roman" panose="02020603050405020304" pitchFamily="18" charset="0"/>
            </a:rPr>
            <a:t>Перечень публичных нормативных обязательств</a:t>
          </a:r>
        </a:p>
      </dgm:t>
    </dgm:pt>
    <dgm:pt modelId="{CD846CDF-2152-4FFD-9B8A-7FEC9304C2A8}" type="parTrans" cxnId="{B041A2BF-FEF7-48A3-AA8F-EDE0622137CD}">
      <dgm:prSet/>
      <dgm:spPr/>
      <dgm:t>
        <a:bodyPr/>
        <a:lstStyle/>
        <a:p>
          <a:endParaRPr lang="ru-RU"/>
        </a:p>
      </dgm:t>
    </dgm:pt>
    <dgm:pt modelId="{1D3B2553-FF1E-40B7-A4E6-36CADD8B2DCD}" type="sibTrans" cxnId="{B041A2BF-FEF7-48A3-AA8F-EDE0622137CD}">
      <dgm:prSet/>
      <dgm:spPr/>
      <dgm:t>
        <a:bodyPr/>
        <a:lstStyle/>
        <a:p>
          <a:endParaRPr lang="ru-RU"/>
        </a:p>
      </dgm:t>
    </dgm:pt>
    <dgm:pt modelId="{10F2C65B-8EA8-4D81-A1FE-6C77B5D2EFF9}">
      <dgm:prSet phldrT="[Текст]" custT="1"/>
      <dgm:spPr/>
      <dgm:t>
        <a:bodyPr/>
        <a:lstStyle/>
        <a:p>
          <a:pPr algn="l"/>
          <a:r>
            <a:rPr lang="ru-RU" sz="1400" i="1" dirty="0">
              <a:latin typeface="Bookman Old Style" panose="02050604050505020204" pitchFamily="18" charset="0"/>
              <a:cs typeface="Times New Roman" panose="02020603050405020304" pitchFamily="18" charset="0"/>
            </a:rPr>
            <a:t>Дефицит</a:t>
          </a:r>
          <a:r>
            <a:rPr lang="en-US" sz="1400" i="1" dirty="0">
              <a:latin typeface="Bookman Old Style" panose="02050604050505020204" pitchFamily="18" charset="0"/>
              <a:cs typeface="Times New Roman" panose="02020603050405020304" pitchFamily="18" charset="0"/>
            </a:rPr>
            <a:t>/</a:t>
          </a:r>
          <a:r>
            <a:rPr lang="ru-RU" sz="1400" i="1" dirty="0">
              <a:latin typeface="Bookman Old Style" panose="02050604050505020204" pitchFamily="18" charset="0"/>
              <a:cs typeface="Times New Roman" panose="02020603050405020304" pitchFamily="18" charset="0"/>
            </a:rPr>
            <a:t>профицит бюджета</a:t>
          </a:r>
        </a:p>
      </dgm:t>
    </dgm:pt>
    <dgm:pt modelId="{40958F7E-45B8-4A3F-831A-5C7911CDB3F9}" type="parTrans" cxnId="{B5130B66-DEF1-456C-8798-B48F36290E55}">
      <dgm:prSet/>
      <dgm:spPr/>
      <dgm:t>
        <a:bodyPr/>
        <a:lstStyle/>
        <a:p>
          <a:endParaRPr lang="ru-RU"/>
        </a:p>
      </dgm:t>
    </dgm:pt>
    <dgm:pt modelId="{EE1636DD-9163-42FD-9AD6-DD4A9236C305}" type="sibTrans" cxnId="{B5130B66-DEF1-456C-8798-B48F36290E55}">
      <dgm:prSet/>
      <dgm:spPr/>
      <dgm:t>
        <a:bodyPr/>
        <a:lstStyle/>
        <a:p>
          <a:endParaRPr lang="ru-RU"/>
        </a:p>
      </dgm:t>
    </dgm:pt>
    <dgm:pt modelId="{FE3179CB-ECAE-4507-86D2-FDBE7E467615}">
      <dgm:prSet phldrT="[Текст]" custT="1"/>
      <dgm:spPr/>
      <dgm:t>
        <a:bodyPr/>
        <a:lstStyle/>
        <a:p>
          <a:r>
            <a:rPr lang="ru-RU" sz="1600" i="1">
              <a:latin typeface="Bookman Old Style" panose="02050604050505020204" pitchFamily="18" charset="0"/>
            </a:rPr>
            <a:t>стр. 67</a:t>
          </a:r>
          <a:endParaRPr lang="ru-RU" sz="1600" i="1" dirty="0">
            <a:latin typeface="Bookman Old Style" panose="02050604050505020204" pitchFamily="18" charset="0"/>
          </a:endParaRPr>
        </a:p>
      </dgm:t>
    </dgm:pt>
    <dgm:pt modelId="{06ED53AA-90A7-401B-AEA3-ADFA03AFDE0C}" type="parTrans" cxnId="{47BEA382-0564-48AC-9FBF-E128E52DDEA2}">
      <dgm:prSet/>
      <dgm:spPr/>
      <dgm:t>
        <a:bodyPr/>
        <a:lstStyle/>
        <a:p>
          <a:endParaRPr lang="ru-RU"/>
        </a:p>
      </dgm:t>
    </dgm:pt>
    <dgm:pt modelId="{A8980FCB-72BE-43D2-A860-078C9BC2ED3E}" type="sibTrans" cxnId="{47BEA382-0564-48AC-9FBF-E128E52DDEA2}">
      <dgm:prSet/>
      <dgm:spPr/>
      <dgm:t>
        <a:bodyPr/>
        <a:lstStyle/>
        <a:p>
          <a:endParaRPr lang="ru-RU"/>
        </a:p>
      </dgm:t>
    </dgm:pt>
    <dgm:pt modelId="{58416939-2AE1-49E3-BE40-864BB3162BA6}" type="pres">
      <dgm:prSet presAssocID="{ED1CA819-EAD9-4BB7-AD81-2AEA9D27DFA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3DDD18-8352-4A0A-9060-D775E2FC87C4}" type="pres">
      <dgm:prSet presAssocID="{287A4DFC-AE50-4135-A68A-3763B67238A5}" presName="linNode" presStyleCnt="0"/>
      <dgm:spPr/>
    </dgm:pt>
    <dgm:pt modelId="{04D513D8-A6E3-4A51-90FD-4E32983AA0B0}" type="pres">
      <dgm:prSet presAssocID="{287A4DFC-AE50-4135-A68A-3763B67238A5}" presName="parentShp" presStyleLbl="node1" presStyleIdx="0" presStyleCnt="9" custScaleX="463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D15D9-7982-4CA5-A3A4-384DBDCD0A19}" type="pres">
      <dgm:prSet presAssocID="{287A4DFC-AE50-4135-A68A-3763B67238A5}" presName="childShp" presStyleLbl="bgAccFollowNode1" presStyleIdx="0" presStyleCnt="9" custScaleX="75375" custLinFactNeighborX="-1592" custLinFactNeighborY="-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191A1-DA42-4B8C-8791-BB750F798F98}" type="pres">
      <dgm:prSet presAssocID="{698863E8-5D32-4DBD-83AE-99414300DA54}" presName="spacing" presStyleCnt="0"/>
      <dgm:spPr/>
    </dgm:pt>
    <dgm:pt modelId="{7ED679B7-7B61-4EDC-875B-6ACF851C1D9C}" type="pres">
      <dgm:prSet presAssocID="{DE1B5E7B-BA0E-46DB-8C47-1FC56269CCA2}" presName="linNode" presStyleCnt="0"/>
      <dgm:spPr/>
    </dgm:pt>
    <dgm:pt modelId="{DE665482-3E71-4E44-B30F-8F6BB545326F}" type="pres">
      <dgm:prSet presAssocID="{DE1B5E7B-BA0E-46DB-8C47-1FC56269CCA2}" presName="parentShp" presStyleLbl="node1" presStyleIdx="1" presStyleCnt="9" custScaleX="478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F77F2-B86D-4321-B7FE-BD1B7E08D753}" type="pres">
      <dgm:prSet presAssocID="{DE1B5E7B-BA0E-46DB-8C47-1FC56269CCA2}" presName="childShp" presStyleLbl="bgAccFollowNode1" presStyleIdx="1" presStyleCnt="9" custScaleX="78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06429-4ED4-4518-8E89-B6C2A6A4A163}" type="pres">
      <dgm:prSet presAssocID="{4083B9E7-F034-429A-9F6E-4B2EAD4B61BF}" presName="spacing" presStyleCnt="0"/>
      <dgm:spPr/>
    </dgm:pt>
    <dgm:pt modelId="{7E97EA38-3AAF-40B6-B412-B35502A2AA25}" type="pres">
      <dgm:prSet presAssocID="{6312EE28-3224-45E8-B9A3-4F50EBEF35CB}" presName="linNode" presStyleCnt="0"/>
      <dgm:spPr/>
    </dgm:pt>
    <dgm:pt modelId="{C8591E40-1794-4871-B417-5EB0CA44D219}" type="pres">
      <dgm:prSet presAssocID="{6312EE28-3224-45E8-B9A3-4F50EBEF35CB}" presName="parentShp" presStyleLbl="node1" presStyleIdx="2" presStyleCnt="9" custScaleX="469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5D913-2460-43E2-83EF-63E0FE833906}" type="pres">
      <dgm:prSet presAssocID="{6312EE28-3224-45E8-B9A3-4F50EBEF35CB}" presName="childShp" presStyleLbl="bgAccFollowNode1" presStyleIdx="2" presStyleCnt="9" custScaleX="76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E6EB2-C069-47AF-8519-3DA1FE1A51F0}" type="pres">
      <dgm:prSet presAssocID="{C93DC4E8-F341-4794-8329-FDC20445CD41}" presName="spacing" presStyleCnt="0"/>
      <dgm:spPr/>
    </dgm:pt>
    <dgm:pt modelId="{8A1E75E9-EF4A-43B4-8FFD-60C440108191}" type="pres">
      <dgm:prSet presAssocID="{CB8D7C43-3BB4-43FC-92ED-6846442750AA}" presName="linNode" presStyleCnt="0"/>
      <dgm:spPr/>
    </dgm:pt>
    <dgm:pt modelId="{534637B8-3288-4D18-8C4C-E08F9F502334}" type="pres">
      <dgm:prSet presAssocID="{CB8D7C43-3BB4-43FC-92ED-6846442750AA}" presName="parentShp" presStyleLbl="node1" presStyleIdx="3" presStyleCnt="9" custScaleX="615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2B361-101C-4D5A-9FB5-4C1CE4EBA820}" type="pres">
      <dgm:prSet presAssocID="{CB8D7C43-3BB4-43FC-92ED-6846442750AA}" presName="childShp" presStyleLbl="b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ED3D4-1F24-49E0-9639-A11A1DDB1495}" type="pres">
      <dgm:prSet presAssocID="{FC0007F3-EA03-4C01-B414-A08B44F676C9}" presName="spacing" presStyleCnt="0"/>
      <dgm:spPr/>
    </dgm:pt>
    <dgm:pt modelId="{597DAE68-2F2A-4E2D-884C-4E382674A1FE}" type="pres">
      <dgm:prSet presAssocID="{8258E66E-E1CF-449F-B340-F21EA3527EB2}" presName="linNode" presStyleCnt="0"/>
      <dgm:spPr/>
    </dgm:pt>
    <dgm:pt modelId="{0A3E0CEC-F1D9-4637-9A76-9AEB5F90C5B5}" type="pres">
      <dgm:prSet presAssocID="{8258E66E-E1CF-449F-B340-F21EA3527EB2}" presName="parentShp" presStyleLbl="node1" presStyleIdx="4" presStyleCnt="9" custScaleX="620400" custLinFactNeighborX="-178" custLinFactNeighborY="-3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D3481-FECF-4448-B70D-B55CEEA81BC2}" type="pres">
      <dgm:prSet presAssocID="{8258E66E-E1CF-449F-B340-F21EA3527EB2}" presName="childShp" presStyleLbl="b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A4B31-A044-4509-BA8D-9CBDDBBDC97F}" type="pres">
      <dgm:prSet presAssocID="{BFF17CCE-3FDA-4080-B375-6015E0C65850}" presName="spacing" presStyleCnt="0"/>
      <dgm:spPr/>
    </dgm:pt>
    <dgm:pt modelId="{C2CC5FB1-6756-4311-93B9-CB517A8F4259}" type="pres">
      <dgm:prSet presAssocID="{3C46F00A-319A-4260-9F4B-B033EE902407}" presName="linNode" presStyleCnt="0"/>
      <dgm:spPr/>
    </dgm:pt>
    <dgm:pt modelId="{735FB7C5-F521-4FAF-A51A-CD7523C4738F}" type="pres">
      <dgm:prSet presAssocID="{3C46F00A-319A-4260-9F4B-B033EE902407}" presName="parentShp" presStyleLbl="node1" presStyleIdx="5" presStyleCnt="9" custScaleX="629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611F3-252F-493C-A393-B432D500D984}" type="pres">
      <dgm:prSet presAssocID="{3C46F00A-319A-4260-9F4B-B033EE902407}" presName="childShp" presStyleLbl="b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879AB-B74C-40C3-8AAD-273F50972F04}" type="pres">
      <dgm:prSet presAssocID="{E16DAECD-CA6C-4102-81D6-345D914105CB}" presName="spacing" presStyleCnt="0"/>
      <dgm:spPr/>
    </dgm:pt>
    <dgm:pt modelId="{CCA70888-55C4-420C-ADFD-0B3366E138E6}" type="pres">
      <dgm:prSet presAssocID="{10F2C65B-8EA8-4D81-A1FE-6C77B5D2EFF9}" presName="linNode" presStyleCnt="0"/>
      <dgm:spPr/>
    </dgm:pt>
    <dgm:pt modelId="{92E35474-CD38-4DD6-B6DD-4145FC3AE607}" type="pres">
      <dgm:prSet presAssocID="{10F2C65B-8EA8-4D81-A1FE-6C77B5D2EFF9}" presName="parentShp" presStyleLbl="node1" presStyleIdx="6" presStyleCnt="9" custScaleX="623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6358F-3E10-4679-A971-9AA6CDDBFEB3}" type="pres">
      <dgm:prSet presAssocID="{10F2C65B-8EA8-4D81-A1FE-6C77B5D2EFF9}" presName="childShp" presStyleLbl="b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E36B8-AD14-47C7-9B2A-A6F3AC0CE833}" type="pres">
      <dgm:prSet presAssocID="{EE1636DD-9163-42FD-9AD6-DD4A9236C305}" presName="spacing" presStyleCnt="0"/>
      <dgm:spPr/>
    </dgm:pt>
    <dgm:pt modelId="{7E53A332-EC3C-4D51-9A94-F631781E8ECD}" type="pres">
      <dgm:prSet presAssocID="{20427054-4800-4344-9D80-F15C59FBB73D}" presName="linNode" presStyleCnt="0"/>
      <dgm:spPr/>
    </dgm:pt>
    <dgm:pt modelId="{D02E2635-E493-4786-AD28-577D30217EC6}" type="pres">
      <dgm:prSet presAssocID="{20427054-4800-4344-9D80-F15C59FBB73D}" presName="parentShp" presStyleLbl="node1" presStyleIdx="7" presStyleCnt="9" custScaleX="619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F59F6-7FE4-4A69-AA41-5A63E2E69B14}" type="pres">
      <dgm:prSet presAssocID="{20427054-4800-4344-9D80-F15C59FBB73D}" presName="childShp" presStyleLbl="b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86A88-94D5-415E-A241-37717787E7F6}" type="pres">
      <dgm:prSet presAssocID="{10B666D5-ED7A-403D-8DA3-20E5E5466CF2}" presName="spacing" presStyleCnt="0"/>
      <dgm:spPr/>
    </dgm:pt>
    <dgm:pt modelId="{19110413-6DFE-47AE-B50C-7C1DCECF3A3B}" type="pres">
      <dgm:prSet presAssocID="{2147343E-CE16-4938-A3EA-11920C81F272}" presName="linNode" presStyleCnt="0"/>
      <dgm:spPr/>
    </dgm:pt>
    <dgm:pt modelId="{5CA2D869-C7A4-4FF3-893C-C74007D14CAA}" type="pres">
      <dgm:prSet presAssocID="{2147343E-CE16-4938-A3EA-11920C81F272}" presName="parentShp" presStyleLbl="node1" presStyleIdx="8" presStyleCnt="9" custScaleX="243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6F5E5-BD8C-4286-8DC1-2BCD6081DECD}" type="pres">
      <dgm:prSet presAssocID="{2147343E-CE16-4938-A3EA-11920C81F272}" presName="childShp" presStyleLbl="bgAccFollowNode1" presStyleIdx="8" presStyleCnt="9" custScaleX="39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923774-3ADA-43AA-8532-F9F908DD85C6}" type="presOf" srcId="{D9E9446B-B090-4D9D-8696-137A7C85405B}" destId="{F5CD15D9-7982-4CA5-A3A4-384DBDCD0A19}" srcOrd="0" destOrd="0" presId="urn:microsoft.com/office/officeart/2005/8/layout/vList6"/>
    <dgm:cxn modelId="{3EE8693E-570F-4286-9B01-7BF1E221519B}" srcId="{ED1CA819-EAD9-4BB7-AD81-2AEA9D27DFAE}" destId="{6312EE28-3224-45E8-B9A3-4F50EBEF35CB}" srcOrd="2" destOrd="0" parTransId="{A0FD8696-B94C-430A-B0BC-3115317C19DB}" sibTransId="{C93DC4E8-F341-4794-8329-FDC20445CD41}"/>
    <dgm:cxn modelId="{0A27C909-35F7-445D-9349-7657799A2020}" srcId="{ED1CA819-EAD9-4BB7-AD81-2AEA9D27DFAE}" destId="{287A4DFC-AE50-4135-A68A-3763B67238A5}" srcOrd="0" destOrd="0" parTransId="{6997E5D9-41C3-4347-BB04-9140D248BB09}" sibTransId="{698863E8-5D32-4DBD-83AE-99414300DA54}"/>
    <dgm:cxn modelId="{5D4FB4BD-44DE-466C-84E2-090EDCC6F471}" type="presOf" srcId="{FE3179CB-ECAE-4507-86D2-FDBE7E467615}" destId="{C1B6F5E5-BD8C-4286-8DC1-2BCD6081DECD}" srcOrd="0" destOrd="0" presId="urn:microsoft.com/office/officeart/2005/8/layout/vList6"/>
    <dgm:cxn modelId="{8EAF725E-F3A1-49CE-9608-887C0C884B37}" type="presOf" srcId="{8527711B-0900-4CC1-9DA7-05531CD06B38}" destId="{3B8611F3-252F-493C-A393-B432D500D984}" srcOrd="0" destOrd="0" presId="urn:microsoft.com/office/officeart/2005/8/layout/vList6"/>
    <dgm:cxn modelId="{0C241E5F-AA68-42CD-9480-E02CBAAF407F}" srcId="{287A4DFC-AE50-4135-A68A-3763B67238A5}" destId="{D9E9446B-B090-4D9D-8696-137A7C85405B}" srcOrd="0" destOrd="0" parTransId="{77FD934A-9EBF-49FD-A46C-FB6F46E448FE}" sibTransId="{4DC13BE7-C57F-4F26-948D-D7ED314F75B8}"/>
    <dgm:cxn modelId="{3526D871-0655-456C-85D4-615D30D85F55}" srcId="{8258E66E-E1CF-449F-B340-F21EA3527EB2}" destId="{BDC9F50E-DE75-408D-9489-1AF92C22BD2E}" srcOrd="0" destOrd="0" parTransId="{E1B51BD3-96EE-405B-A4F6-8180CC400DE4}" sibTransId="{9981C036-8800-4CC4-867C-8EEE1CE29A4F}"/>
    <dgm:cxn modelId="{B696FBCA-08FE-4F1C-B791-0601A10B4CBA}" type="presOf" srcId="{03980195-E1CC-4920-946F-85B5B7D91A47}" destId="{13BF77F2-B86D-4321-B7FE-BD1B7E08D753}" srcOrd="0" destOrd="0" presId="urn:microsoft.com/office/officeart/2005/8/layout/vList6"/>
    <dgm:cxn modelId="{E9F570F9-C98C-44B5-A732-D90835CB846B}" type="presOf" srcId="{8AFAB845-F362-4F9E-BB27-3EAF6253FFCE}" destId="{5DAF59F6-7FE4-4A69-AA41-5A63E2E69B14}" srcOrd="0" destOrd="0" presId="urn:microsoft.com/office/officeart/2005/8/layout/vList6"/>
    <dgm:cxn modelId="{15824A8E-EA04-4C95-813E-48C283A9E271}" srcId="{DE1B5E7B-BA0E-46DB-8C47-1FC56269CCA2}" destId="{03980195-E1CC-4920-946F-85B5B7D91A47}" srcOrd="0" destOrd="0" parTransId="{8BD37394-8E78-411D-B0CE-F8C175B5AB8C}" sibTransId="{E2FD4E90-6424-423C-ADD2-76CE9D89E4E1}"/>
    <dgm:cxn modelId="{C264CCBA-B362-4B76-812D-8647980CDC1C}" type="presOf" srcId="{DE1B5E7B-BA0E-46DB-8C47-1FC56269CCA2}" destId="{DE665482-3E71-4E44-B30F-8F6BB545326F}" srcOrd="0" destOrd="0" presId="urn:microsoft.com/office/officeart/2005/8/layout/vList6"/>
    <dgm:cxn modelId="{7808A1BE-19F6-4BBF-BE80-0315C7713154}" srcId="{ED1CA819-EAD9-4BB7-AD81-2AEA9D27DFAE}" destId="{20427054-4800-4344-9D80-F15C59FBB73D}" srcOrd="7" destOrd="0" parTransId="{CCC7CC69-A292-4E1D-8A91-9FFF047570DA}" sibTransId="{10B666D5-ED7A-403D-8DA3-20E5E5466CF2}"/>
    <dgm:cxn modelId="{667F978D-D476-4690-96CC-9D07969DDB24}" srcId="{6312EE28-3224-45E8-B9A3-4F50EBEF35CB}" destId="{4B4AB0FB-C9F9-484F-9F4A-03016FB0267A}" srcOrd="0" destOrd="0" parTransId="{B5B3E727-5DD8-4A92-BF89-6E61640CF531}" sibTransId="{1299848C-1F2F-470A-B5AB-F56688807284}"/>
    <dgm:cxn modelId="{DEB03259-D6D7-474D-A02D-D26479C0E877}" type="presOf" srcId="{CB8D7C43-3BB4-43FC-92ED-6846442750AA}" destId="{534637B8-3288-4D18-8C4C-E08F9F502334}" srcOrd="0" destOrd="0" presId="urn:microsoft.com/office/officeart/2005/8/layout/vList6"/>
    <dgm:cxn modelId="{B041A2BF-FEF7-48A3-AA8F-EDE0622137CD}" srcId="{ED1CA819-EAD9-4BB7-AD81-2AEA9D27DFAE}" destId="{2147343E-CE16-4938-A3EA-11920C81F272}" srcOrd="8" destOrd="0" parTransId="{CD846CDF-2152-4FFD-9B8A-7FEC9304C2A8}" sibTransId="{1D3B2553-FF1E-40B7-A4E6-36CADD8B2DCD}"/>
    <dgm:cxn modelId="{BB1A9E5C-06F4-462A-B7EB-33D183489432}" type="presOf" srcId="{8258E66E-E1CF-449F-B340-F21EA3527EB2}" destId="{0A3E0CEC-F1D9-4637-9A76-9AEB5F90C5B5}" srcOrd="0" destOrd="0" presId="urn:microsoft.com/office/officeart/2005/8/layout/vList6"/>
    <dgm:cxn modelId="{D8054BB9-BC6F-4631-BD77-3A943AB3F29C}" srcId="{3C46F00A-319A-4260-9F4B-B033EE902407}" destId="{8527711B-0900-4CC1-9DA7-05531CD06B38}" srcOrd="0" destOrd="0" parTransId="{0AA7C8DE-B682-4E52-A30C-F725780DE4B1}" sibTransId="{32DC3878-B476-4965-A134-F019DCC5BEAF}"/>
    <dgm:cxn modelId="{0B2B8D50-C6B4-4935-90EC-C57CA7349678}" type="presOf" srcId="{3C46F00A-319A-4260-9F4B-B033EE902407}" destId="{735FB7C5-F521-4FAF-A51A-CD7523C4738F}" srcOrd="0" destOrd="0" presId="urn:microsoft.com/office/officeart/2005/8/layout/vList6"/>
    <dgm:cxn modelId="{0F8938BF-0CA9-4E93-9871-241183D25A4C}" type="presOf" srcId="{8F038F9D-F851-40CA-865E-88E9E9D6E27B}" destId="{4B56358F-3E10-4679-A971-9AA6CDDBFEB3}" srcOrd="0" destOrd="0" presId="urn:microsoft.com/office/officeart/2005/8/layout/vList6"/>
    <dgm:cxn modelId="{D7757DED-487B-4F69-857C-A27E39306F1B}" type="presOf" srcId="{4B4AB0FB-C9F9-484F-9F4A-03016FB0267A}" destId="{A9B5D913-2460-43E2-83EF-63E0FE833906}" srcOrd="0" destOrd="0" presId="urn:microsoft.com/office/officeart/2005/8/layout/vList6"/>
    <dgm:cxn modelId="{210D86DE-D07A-4B56-870A-89381962FFC5}" srcId="{ED1CA819-EAD9-4BB7-AD81-2AEA9D27DFAE}" destId="{8258E66E-E1CF-449F-B340-F21EA3527EB2}" srcOrd="4" destOrd="0" parTransId="{31E480F5-3A0A-4AB4-A69F-5C547B6C00E3}" sibTransId="{BFF17CCE-3FDA-4080-B375-6015E0C65850}"/>
    <dgm:cxn modelId="{CFC64151-89B8-4178-A0BF-A5644D3E2E5E}" type="presOf" srcId="{287A4DFC-AE50-4135-A68A-3763B67238A5}" destId="{04D513D8-A6E3-4A51-90FD-4E32983AA0B0}" srcOrd="0" destOrd="0" presId="urn:microsoft.com/office/officeart/2005/8/layout/vList6"/>
    <dgm:cxn modelId="{AC3AF5A6-B310-4F82-B618-CA9B9F462D88}" type="presOf" srcId="{2147343E-CE16-4938-A3EA-11920C81F272}" destId="{5CA2D869-C7A4-4FF3-893C-C74007D14CAA}" srcOrd="0" destOrd="0" presId="urn:microsoft.com/office/officeart/2005/8/layout/vList6"/>
    <dgm:cxn modelId="{18FC9987-EFBC-4A0F-8DA5-794E9E658AE9}" srcId="{20427054-4800-4344-9D80-F15C59FBB73D}" destId="{8AFAB845-F362-4F9E-BB27-3EAF6253FFCE}" srcOrd="0" destOrd="0" parTransId="{8EED1585-BA03-43DC-9559-A2D1345CF511}" sibTransId="{6A979CB7-D3EB-4CF8-9A73-C1004B95AC23}"/>
    <dgm:cxn modelId="{16DAD648-FE44-417D-8180-DDDBB5187A63}" srcId="{10F2C65B-8EA8-4D81-A1FE-6C77B5D2EFF9}" destId="{8F038F9D-F851-40CA-865E-88E9E9D6E27B}" srcOrd="0" destOrd="0" parTransId="{FD641100-9305-4B51-A144-D488781812B8}" sibTransId="{587F5039-8270-47ED-8863-90F8954F80F8}"/>
    <dgm:cxn modelId="{66714C6A-E048-4884-9B81-2906417D728F}" type="presOf" srcId="{BDC9F50E-DE75-408D-9489-1AF92C22BD2E}" destId="{15AD3481-FECF-4448-B70D-B55CEEA81BC2}" srcOrd="0" destOrd="0" presId="urn:microsoft.com/office/officeart/2005/8/layout/vList6"/>
    <dgm:cxn modelId="{C7DC5329-4F2C-49CD-AA3A-E38BFE47A764}" type="presOf" srcId="{10F2C65B-8EA8-4D81-A1FE-6C77B5D2EFF9}" destId="{92E35474-CD38-4DD6-B6DD-4145FC3AE607}" srcOrd="0" destOrd="0" presId="urn:microsoft.com/office/officeart/2005/8/layout/vList6"/>
    <dgm:cxn modelId="{47BEA382-0564-48AC-9FBF-E128E52DDEA2}" srcId="{2147343E-CE16-4938-A3EA-11920C81F272}" destId="{FE3179CB-ECAE-4507-86D2-FDBE7E467615}" srcOrd="0" destOrd="0" parTransId="{06ED53AA-90A7-401B-AEA3-ADFA03AFDE0C}" sibTransId="{A8980FCB-72BE-43D2-A860-078C9BC2ED3E}"/>
    <dgm:cxn modelId="{AFCCF1DA-A4BC-425C-82A6-BA3E52947263}" srcId="{CB8D7C43-3BB4-43FC-92ED-6846442750AA}" destId="{1701272F-8397-4391-B79E-DD5E2F479275}" srcOrd="0" destOrd="0" parTransId="{2805D139-19BD-4705-9D88-2A1802A02B82}" sibTransId="{EBA5EC08-53D5-4BB0-9B86-84EDD0A8F19B}"/>
    <dgm:cxn modelId="{5481F0FA-D544-4FFC-A235-0FF5E9FE967B}" type="presOf" srcId="{ED1CA819-EAD9-4BB7-AD81-2AEA9D27DFAE}" destId="{58416939-2AE1-49E3-BE40-864BB3162BA6}" srcOrd="0" destOrd="0" presId="urn:microsoft.com/office/officeart/2005/8/layout/vList6"/>
    <dgm:cxn modelId="{55C4C9B7-775A-49FD-97F1-8C251E5737A6}" type="presOf" srcId="{6312EE28-3224-45E8-B9A3-4F50EBEF35CB}" destId="{C8591E40-1794-4871-B417-5EB0CA44D219}" srcOrd="0" destOrd="0" presId="urn:microsoft.com/office/officeart/2005/8/layout/vList6"/>
    <dgm:cxn modelId="{38D637F0-7D18-46FB-B2D9-9376371C3F11}" srcId="{ED1CA819-EAD9-4BB7-AD81-2AEA9D27DFAE}" destId="{DE1B5E7B-BA0E-46DB-8C47-1FC56269CCA2}" srcOrd="1" destOrd="0" parTransId="{F5A36D33-AB83-4B5E-9DD1-5F455835BF65}" sibTransId="{4083B9E7-F034-429A-9F6E-4B2EAD4B61BF}"/>
    <dgm:cxn modelId="{6E87735F-1D63-4432-84BE-1703D64DB825}" srcId="{ED1CA819-EAD9-4BB7-AD81-2AEA9D27DFAE}" destId="{3C46F00A-319A-4260-9F4B-B033EE902407}" srcOrd="5" destOrd="0" parTransId="{DC6C77E1-2C7C-4BB1-91C2-DE709B040249}" sibTransId="{E16DAECD-CA6C-4102-81D6-345D914105CB}"/>
    <dgm:cxn modelId="{21E43D40-0564-4BEB-8B8C-75D8384C003D}" type="presOf" srcId="{1701272F-8397-4391-B79E-DD5E2F479275}" destId="{4182B361-101C-4D5A-9FB5-4C1CE4EBA820}" srcOrd="0" destOrd="0" presId="urn:microsoft.com/office/officeart/2005/8/layout/vList6"/>
    <dgm:cxn modelId="{B393DD79-CD65-4F49-A1AD-494BF34140FD}" srcId="{ED1CA819-EAD9-4BB7-AD81-2AEA9D27DFAE}" destId="{CB8D7C43-3BB4-43FC-92ED-6846442750AA}" srcOrd="3" destOrd="0" parTransId="{243BBAC6-FEA7-4328-90DA-5C0381286E5F}" sibTransId="{FC0007F3-EA03-4C01-B414-A08B44F676C9}"/>
    <dgm:cxn modelId="{B5130B66-DEF1-456C-8798-B48F36290E55}" srcId="{ED1CA819-EAD9-4BB7-AD81-2AEA9D27DFAE}" destId="{10F2C65B-8EA8-4D81-A1FE-6C77B5D2EFF9}" srcOrd="6" destOrd="0" parTransId="{40958F7E-45B8-4A3F-831A-5C7911CDB3F9}" sibTransId="{EE1636DD-9163-42FD-9AD6-DD4A9236C305}"/>
    <dgm:cxn modelId="{044CB2A1-12B0-4BE6-9CB7-51557F3E1296}" type="presOf" srcId="{20427054-4800-4344-9D80-F15C59FBB73D}" destId="{D02E2635-E493-4786-AD28-577D30217EC6}" srcOrd="0" destOrd="0" presId="urn:microsoft.com/office/officeart/2005/8/layout/vList6"/>
    <dgm:cxn modelId="{06522831-D4F3-4B1C-85EF-153BDEF37CFC}" type="presParOf" srcId="{58416939-2AE1-49E3-BE40-864BB3162BA6}" destId="{4D3DDD18-8352-4A0A-9060-D775E2FC87C4}" srcOrd="0" destOrd="0" presId="urn:microsoft.com/office/officeart/2005/8/layout/vList6"/>
    <dgm:cxn modelId="{CCE18319-DC28-4663-B501-B549F5DFB5CD}" type="presParOf" srcId="{4D3DDD18-8352-4A0A-9060-D775E2FC87C4}" destId="{04D513D8-A6E3-4A51-90FD-4E32983AA0B0}" srcOrd="0" destOrd="0" presId="urn:microsoft.com/office/officeart/2005/8/layout/vList6"/>
    <dgm:cxn modelId="{0E45AD7E-2A35-464D-BE33-08422E5342F8}" type="presParOf" srcId="{4D3DDD18-8352-4A0A-9060-D775E2FC87C4}" destId="{F5CD15D9-7982-4CA5-A3A4-384DBDCD0A19}" srcOrd="1" destOrd="0" presId="urn:microsoft.com/office/officeart/2005/8/layout/vList6"/>
    <dgm:cxn modelId="{61BB4D54-E396-487D-8018-133D29BC3FE7}" type="presParOf" srcId="{58416939-2AE1-49E3-BE40-864BB3162BA6}" destId="{C49191A1-DA42-4B8C-8791-BB750F798F98}" srcOrd="1" destOrd="0" presId="urn:microsoft.com/office/officeart/2005/8/layout/vList6"/>
    <dgm:cxn modelId="{A830E24F-6775-4AE7-BA83-DAA5D3BF5C7D}" type="presParOf" srcId="{58416939-2AE1-49E3-BE40-864BB3162BA6}" destId="{7ED679B7-7B61-4EDC-875B-6ACF851C1D9C}" srcOrd="2" destOrd="0" presId="urn:microsoft.com/office/officeart/2005/8/layout/vList6"/>
    <dgm:cxn modelId="{96E942C2-B2F5-4A5B-B411-9C2B218EDC0C}" type="presParOf" srcId="{7ED679B7-7B61-4EDC-875B-6ACF851C1D9C}" destId="{DE665482-3E71-4E44-B30F-8F6BB545326F}" srcOrd="0" destOrd="0" presId="urn:microsoft.com/office/officeart/2005/8/layout/vList6"/>
    <dgm:cxn modelId="{E62E73EA-39DD-4558-83BA-4BDE2C11FC95}" type="presParOf" srcId="{7ED679B7-7B61-4EDC-875B-6ACF851C1D9C}" destId="{13BF77F2-B86D-4321-B7FE-BD1B7E08D753}" srcOrd="1" destOrd="0" presId="urn:microsoft.com/office/officeart/2005/8/layout/vList6"/>
    <dgm:cxn modelId="{3782ECC1-7C05-4DBE-A89A-3F72C88F4976}" type="presParOf" srcId="{58416939-2AE1-49E3-BE40-864BB3162BA6}" destId="{54806429-4ED4-4518-8E89-B6C2A6A4A163}" srcOrd="3" destOrd="0" presId="urn:microsoft.com/office/officeart/2005/8/layout/vList6"/>
    <dgm:cxn modelId="{7F6D5B02-D203-4611-BBF2-1B40B899A81D}" type="presParOf" srcId="{58416939-2AE1-49E3-BE40-864BB3162BA6}" destId="{7E97EA38-3AAF-40B6-B412-B35502A2AA25}" srcOrd="4" destOrd="0" presId="urn:microsoft.com/office/officeart/2005/8/layout/vList6"/>
    <dgm:cxn modelId="{8530FF5D-6E02-48B9-9177-BA8738653449}" type="presParOf" srcId="{7E97EA38-3AAF-40B6-B412-B35502A2AA25}" destId="{C8591E40-1794-4871-B417-5EB0CA44D219}" srcOrd="0" destOrd="0" presId="urn:microsoft.com/office/officeart/2005/8/layout/vList6"/>
    <dgm:cxn modelId="{063EE0DE-522A-4F8D-A373-A41E5D4000C8}" type="presParOf" srcId="{7E97EA38-3AAF-40B6-B412-B35502A2AA25}" destId="{A9B5D913-2460-43E2-83EF-63E0FE833906}" srcOrd="1" destOrd="0" presId="urn:microsoft.com/office/officeart/2005/8/layout/vList6"/>
    <dgm:cxn modelId="{B1EEB825-34DF-410C-8D25-8F5D5AD92097}" type="presParOf" srcId="{58416939-2AE1-49E3-BE40-864BB3162BA6}" destId="{1C4E6EB2-C069-47AF-8519-3DA1FE1A51F0}" srcOrd="5" destOrd="0" presId="urn:microsoft.com/office/officeart/2005/8/layout/vList6"/>
    <dgm:cxn modelId="{2B9DCB9D-0443-4AF5-ABE4-62665AB8E75D}" type="presParOf" srcId="{58416939-2AE1-49E3-BE40-864BB3162BA6}" destId="{8A1E75E9-EF4A-43B4-8FFD-60C440108191}" srcOrd="6" destOrd="0" presId="urn:microsoft.com/office/officeart/2005/8/layout/vList6"/>
    <dgm:cxn modelId="{5D02BB1B-8711-40DF-9934-961B683AC36D}" type="presParOf" srcId="{8A1E75E9-EF4A-43B4-8FFD-60C440108191}" destId="{534637B8-3288-4D18-8C4C-E08F9F502334}" srcOrd="0" destOrd="0" presId="urn:microsoft.com/office/officeart/2005/8/layout/vList6"/>
    <dgm:cxn modelId="{8DDB0ABF-546D-42E4-B137-203790E55C9D}" type="presParOf" srcId="{8A1E75E9-EF4A-43B4-8FFD-60C440108191}" destId="{4182B361-101C-4D5A-9FB5-4C1CE4EBA820}" srcOrd="1" destOrd="0" presId="urn:microsoft.com/office/officeart/2005/8/layout/vList6"/>
    <dgm:cxn modelId="{79AD1606-FC0B-43B3-804C-6C4360514E06}" type="presParOf" srcId="{58416939-2AE1-49E3-BE40-864BB3162BA6}" destId="{580ED3D4-1F24-49E0-9639-A11A1DDB1495}" srcOrd="7" destOrd="0" presId="urn:microsoft.com/office/officeart/2005/8/layout/vList6"/>
    <dgm:cxn modelId="{5D17EC4D-6821-4F4A-BBFB-723B7F1FEC52}" type="presParOf" srcId="{58416939-2AE1-49E3-BE40-864BB3162BA6}" destId="{597DAE68-2F2A-4E2D-884C-4E382674A1FE}" srcOrd="8" destOrd="0" presId="urn:microsoft.com/office/officeart/2005/8/layout/vList6"/>
    <dgm:cxn modelId="{E40D4089-0C73-483F-A061-6409C33F24E3}" type="presParOf" srcId="{597DAE68-2F2A-4E2D-884C-4E382674A1FE}" destId="{0A3E0CEC-F1D9-4637-9A76-9AEB5F90C5B5}" srcOrd="0" destOrd="0" presId="urn:microsoft.com/office/officeart/2005/8/layout/vList6"/>
    <dgm:cxn modelId="{23D89A5E-85DC-4F18-B50A-B3EE69784566}" type="presParOf" srcId="{597DAE68-2F2A-4E2D-884C-4E382674A1FE}" destId="{15AD3481-FECF-4448-B70D-B55CEEA81BC2}" srcOrd="1" destOrd="0" presId="urn:microsoft.com/office/officeart/2005/8/layout/vList6"/>
    <dgm:cxn modelId="{5EA3E721-1C7A-42D6-BD97-6BA0BAFFD824}" type="presParOf" srcId="{58416939-2AE1-49E3-BE40-864BB3162BA6}" destId="{02FA4B31-A044-4509-BA8D-9CBDDBBDC97F}" srcOrd="9" destOrd="0" presId="urn:microsoft.com/office/officeart/2005/8/layout/vList6"/>
    <dgm:cxn modelId="{244FBDE9-FA2D-43CC-A662-512A326F02FF}" type="presParOf" srcId="{58416939-2AE1-49E3-BE40-864BB3162BA6}" destId="{C2CC5FB1-6756-4311-93B9-CB517A8F4259}" srcOrd="10" destOrd="0" presId="urn:microsoft.com/office/officeart/2005/8/layout/vList6"/>
    <dgm:cxn modelId="{F042A8D9-3729-4320-9524-16FAC97CECE0}" type="presParOf" srcId="{C2CC5FB1-6756-4311-93B9-CB517A8F4259}" destId="{735FB7C5-F521-4FAF-A51A-CD7523C4738F}" srcOrd="0" destOrd="0" presId="urn:microsoft.com/office/officeart/2005/8/layout/vList6"/>
    <dgm:cxn modelId="{EC0CCD74-F1D5-436C-826A-D8630BD4893F}" type="presParOf" srcId="{C2CC5FB1-6756-4311-93B9-CB517A8F4259}" destId="{3B8611F3-252F-493C-A393-B432D500D984}" srcOrd="1" destOrd="0" presId="urn:microsoft.com/office/officeart/2005/8/layout/vList6"/>
    <dgm:cxn modelId="{765D71C3-6CC0-4FA3-94D6-3C522F18715D}" type="presParOf" srcId="{58416939-2AE1-49E3-BE40-864BB3162BA6}" destId="{6F2879AB-B74C-40C3-8AAD-273F50972F04}" srcOrd="11" destOrd="0" presId="urn:microsoft.com/office/officeart/2005/8/layout/vList6"/>
    <dgm:cxn modelId="{942E0DA1-7272-4713-83AF-E9B045F96601}" type="presParOf" srcId="{58416939-2AE1-49E3-BE40-864BB3162BA6}" destId="{CCA70888-55C4-420C-ADFD-0B3366E138E6}" srcOrd="12" destOrd="0" presId="urn:microsoft.com/office/officeart/2005/8/layout/vList6"/>
    <dgm:cxn modelId="{FDAC87D9-FAF1-456C-A985-75681A05EC5C}" type="presParOf" srcId="{CCA70888-55C4-420C-ADFD-0B3366E138E6}" destId="{92E35474-CD38-4DD6-B6DD-4145FC3AE607}" srcOrd="0" destOrd="0" presId="urn:microsoft.com/office/officeart/2005/8/layout/vList6"/>
    <dgm:cxn modelId="{16843B58-5A1A-4C6F-B335-018CE45F77F2}" type="presParOf" srcId="{CCA70888-55C4-420C-ADFD-0B3366E138E6}" destId="{4B56358F-3E10-4679-A971-9AA6CDDBFEB3}" srcOrd="1" destOrd="0" presId="urn:microsoft.com/office/officeart/2005/8/layout/vList6"/>
    <dgm:cxn modelId="{300E82CD-1C0D-48BC-9740-3C633A32A765}" type="presParOf" srcId="{58416939-2AE1-49E3-BE40-864BB3162BA6}" destId="{4B7E36B8-AD14-47C7-9B2A-A6F3AC0CE833}" srcOrd="13" destOrd="0" presId="urn:microsoft.com/office/officeart/2005/8/layout/vList6"/>
    <dgm:cxn modelId="{FECF9D33-B2B7-463C-B669-1070282C2745}" type="presParOf" srcId="{58416939-2AE1-49E3-BE40-864BB3162BA6}" destId="{7E53A332-EC3C-4D51-9A94-F631781E8ECD}" srcOrd="14" destOrd="0" presId="urn:microsoft.com/office/officeart/2005/8/layout/vList6"/>
    <dgm:cxn modelId="{3F41A2DA-35F1-496E-90B0-E0330837E1B2}" type="presParOf" srcId="{7E53A332-EC3C-4D51-9A94-F631781E8ECD}" destId="{D02E2635-E493-4786-AD28-577D30217EC6}" srcOrd="0" destOrd="0" presId="urn:microsoft.com/office/officeart/2005/8/layout/vList6"/>
    <dgm:cxn modelId="{5C3E5191-124F-451F-8DE3-12814713FEFD}" type="presParOf" srcId="{7E53A332-EC3C-4D51-9A94-F631781E8ECD}" destId="{5DAF59F6-7FE4-4A69-AA41-5A63E2E69B14}" srcOrd="1" destOrd="0" presId="urn:microsoft.com/office/officeart/2005/8/layout/vList6"/>
    <dgm:cxn modelId="{CD4C4392-A18D-4468-BFF2-FE0830732379}" type="presParOf" srcId="{58416939-2AE1-49E3-BE40-864BB3162BA6}" destId="{B7886A88-94D5-415E-A241-37717787E7F6}" srcOrd="15" destOrd="0" presId="urn:microsoft.com/office/officeart/2005/8/layout/vList6"/>
    <dgm:cxn modelId="{684FDB84-ECE2-420B-9E2C-5374F3C8F5B1}" type="presParOf" srcId="{58416939-2AE1-49E3-BE40-864BB3162BA6}" destId="{19110413-6DFE-47AE-B50C-7C1DCECF3A3B}" srcOrd="16" destOrd="0" presId="urn:microsoft.com/office/officeart/2005/8/layout/vList6"/>
    <dgm:cxn modelId="{63C73E7B-B7A4-4690-8380-F5D21D5C3A84}" type="presParOf" srcId="{19110413-6DFE-47AE-B50C-7C1DCECF3A3B}" destId="{5CA2D869-C7A4-4FF3-893C-C74007D14CAA}" srcOrd="0" destOrd="0" presId="urn:microsoft.com/office/officeart/2005/8/layout/vList6"/>
    <dgm:cxn modelId="{620FC648-8B15-4DE3-84AA-A76EA19A9D91}" type="presParOf" srcId="{19110413-6DFE-47AE-B50C-7C1DCECF3A3B}" destId="{C1B6F5E5-BD8C-4286-8DC1-2BCD6081DEC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0927FB-18B7-4EC6-A625-A9B540622FF7}" type="doc">
      <dgm:prSet loTypeId="urn:microsoft.com/office/officeart/2005/8/layout/cycle8" loCatId="cycle" qsTypeId="urn:microsoft.com/office/officeart/2005/8/quickstyle/3d1" qsCatId="3D" csTypeId="urn:microsoft.com/office/officeart/2005/8/colors/colorful4" csCatId="colorful" phldr="1"/>
      <dgm:spPr/>
    </dgm:pt>
    <dgm:pt modelId="{C365082A-66E7-4363-8499-839022F8E3F0}">
      <dgm:prSet phldrT="[Текст]" custT="1"/>
      <dgm:spPr/>
      <dgm:t>
        <a:bodyPr/>
        <a:lstStyle/>
        <a:p>
          <a:r>
            <a:rPr lang="ru-RU" sz="1100" dirty="0">
              <a:latin typeface="Bookman Old Style" panose="02050604050505020204" pitchFamily="18" charset="0"/>
            </a:rPr>
            <a:t>Составление проекта бюджета на очередной год и плановый период</a:t>
          </a:r>
        </a:p>
      </dgm:t>
    </dgm:pt>
    <dgm:pt modelId="{907823AD-BBB3-4B87-BF90-D2ADE60F03F7}" type="parTrans" cxnId="{6004B124-7B00-4564-83FD-6B642254857E}">
      <dgm:prSet/>
      <dgm:spPr/>
      <dgm:t>
        <a:bodyPr/>
        <a:lstStyle/>
        <a:p>
          <a:endParaRPr lang="ru-RU"/>
        </a:p>
      </dgm:t>
    </dgm:pt>
    <dgm:pt modelId="{9077FCBF-BE7E-4F00-84EA-3CC7537DF286}" type="sibTrans" cxnId="{6004B124-7B00-4564-83FD-6B642254857E}">
      <dgm:prSet/>
      <dgm:spPr/>
      <dgm:t>
        <a:bodyPr/>
        <a:lstStyle/>
        <a:p>
          <a:endParaRPr lang="ru-RU"/>
        </a:p>
      </dgm:t>
    </dgm:pt>
    <dgm:pt modelId="{CB461D90-4B57-4914-881E-24F486B1DF91}">
      <dgm:prSet phldrT="[Текст]" custT="1"/>
      <dgm:spPr/>
      <dgm:t>
        <a:bodyPr/>
        <a:lstStyle/>
        <a:p>
          <a:r>
            <a:rPr lang="ru-RU" sz="1200" dirty="0">
              <a:latin typeface="Bookman Old Style" panose="02050604050505020204" pitchFamily="18" charset="0"/>
            </a:rPr>
            <a:t>Рассмотрение проекта бюджета на очередной год и плановый период</a:t>
          </a:r>
        </a:p>
      </dgm:t>
    </dgm:pt>
    <dgm:pt modelId="{F1E24EA7-74C1-4CDE-910D-91330A41B2A8}" type="parTrans" cxnId="{949C1517-7AF0-462F-B68C-BE3EC0BCCF31}">
      <dgm:prSet/>
      <dgm:spPr/>
      <dgm:t>
        <a:bodyPr/>
        <a:lstStyle/>
        <a:p>
          <a:endParaRPr lang="ru-RU"/>
        </a:p>
      </dgm:t>
    </dgm:pt>
    <dgm:pt modelId="{9E6BCC65-FA89-4148-8FF1-6EE6A8EEB6BA}" type="sibTrans" cxnId="{949C1517-7AF0-462F-B68C-BE3EC0BCCF31}">
      <dgm:prSet/>
      <dgm:spPr/>
      <dgm:t>
        <a:bodyPr/>
        <a:lstStyle/>
        <a:p>
          <a:endParaRPr lang="ru-RU"/>
        </a:p>
      </dgm:t>
    </dgm:pt>
    <dgm:pt modelId="{ACFDFF84-1BD2-4BD1-B4F3-498A616258EF}">
      <dgm:prSet phldrT="[Текст]" custT="1"/>
      <dgm:spPr/>
      <dgm:t>
        <a:bodyPr/>
        <a:lstStyle/>
        <a:p>
          <a:r>
            <a:rPr lang="ru-RU" sz="1200" b="0">
              <a:latin typeface="Bookman Old Style" panose="02050604050505020204" pitchFamily="18" charset="0"/>
            </a:rPr>
            <a:t>Исполнение бюджета в текущем году</a:t>
          </a:r>
          <a:endParaRPr lang="ru-RU" sz="1200" b="0" dirty="0">
            <a:latin typeface="Bookman Old Style" panose="02050604050505020204" pitchFamily="18" charset="0"/>
          </a:endParaRPr>
        </a:p>
      </dgm:t>
    </dgm:pt>
    <dgm:pt modelId="{546DC608-6BF9-47C2-9433-F498F263DD30}" type="parTrans" cxnId="{0ED22D45-4CD3-4AC8-93F9-8F436AA6418B}">
      <dgm:prSet/>
      <dgm:spPr/>
      <dgm:t>
        <a:bodyPr/>
        <a:lstStyle/>
        <a:p>
          <a:endParaRPr lang="ru-RU"/>
        </a:p>
      </dgm:t>
    </dgm:pt>
    <dgm:pt modelId="{8A7B9725-54A4-428C-AC28-E8739B3D4CAB}" type="sibTrans" cxnId="{0ED22D45-4CD3-4AC8-93F9-8F436AA6418B}">
      <dgm:prSet/>
      <dgm:spPr/>
      <dgm:t>
        <a:bodyPr/>
        <a:lstStyle/>
        <a:p>
          <a:endParaRPr lang="ru-RU"/>
        </a:p>
      </dgm:t>
    </dgm:pt>
    <dgm:pt modelId="{4CF890E4-A26A-409A-9736-9213905B19DF}">
      <dgm:prSet phldrT="[Текст]" custT="1"/>
      <dgm:spPr/>
      <dgm:t>
        <a:bodyPr/>
        <a:lstStyle/>
        <a:p>
          <a:r>
            <a:rPr lang="ru-RU" sz="1100" b="0" dirty="0">
              <a:latin typeface="Bookman Old Style" panose="02050604050505020204" pitchFamily="18" charset="0"/>
            </a:rPr>
            <a:t>Формирование</a:t>
          </a:r>
          <a:r>
            <a:rPr lang="ru-RU" sz="1200" b="0" dirty="0">
              <a:latin typeface="Bookman Old Style" panose="02050604050505020204" pitchFamily="18" charset="0"/>
            </a:rPr>
            <a:t> отчета об исполнении бюджета за отчетный год</a:t>
          </a:r>
        </a:p>
      </dgm:t>
    </dgm:pt>
    <dgm:pt modelId="{E5BE5569-28E1-467D-81FC-7EFF96A982F8}" type="parTrans" cxnId="{795CE96E-99A2-4FE5-8DCB-2C32A5185FEE}">
      <dgm:prSet/>
      <dgm:spPr/>
      <dgm:t>
        <a:bodyPr/>
        <a:lstStyle/>
        <a:p>
          <a:endParaRPr lang="ru-RU"/>
        </a:p>
      </dgm:t>
    </dgm:pt>
    <dgm:pt modelId="{71A14E34-FFDE-4CF8-898A-3497A07907B8}" type="sibTrans" cxnId="{795CE96E-99A2-4FE5-8DCB-2C32A5185FEE}">
      <dgm:prSet/>
      <dgm:spPr/>
      <dgm:t>
        <a:bodyPr/>
        <a:lstStyle/>
        <a:p>
          <a:endParaRPr lang="ru-RU"/>
        </a:p>
      </dgm:t>
    </dgm:pt>
    <dgm:pt modelId="{704F5434-DDBE-4263-A5F6-6E7918F8C2B9}">
      <dgm:prSet phldrT="[Текст]" custT="1"/>
      <dgm:spPr/>
      <dgm:t>
        <a:bodyPr/>
        <a:lstStyle/>
        <a:p>
          <a:r>
            <a:rPr lang="ru-RU" sz="1200" b="0">
              <a:latin typeface="Bookman Old Style" panose="02050604050505020204" pitchFamily="18" charset="0"/>
            </a:rPr>
            <a:t>Утверждение бюджета на очередной год и плановый период</a:t>
          </a:r>
          <a:endParaRPr lang="ru-RU" sz="1200" b="0" dirty="0">
            <a:latin typeface="Bookman Old Style" panose="02050604050505020204" pitchFamily="18" charset="0"/>
          </a:endParaRPr>
        </a:p>
      </dgm:t>
    </dgm:pt>
    <dgm:pt modelId="{D8A928F6-BAF6-417A-A068-A5BCEADB6744}" type="parTrans" cxnId="{DF943F75-79B0-437A-935F-7F8765157A95}">
      <dgm:prSet/>
      <dgm:spPr/>
      <dgm:t>
        <a:bodyPr/>
        <a:lstStyle/>
        <a:p>
          <a:endParaRPr lang="ru-RU"/>
        </a:p>
      </dgm:t>
    </dgm:pt>
    <dgm:pt modelId="{9656F585-72BA-4AA8-847C-567651DE3D9C}" type="sibTrans" cxnId="{DF943F75-79B0-437A-935F-7F8765157A95}">
      <dgm:prSet/>
      <dgm:spPr/>
      <dgm:t>
        <a:bodyPr/>
        <a:lstStyle/>
        <a:p>
          <a:endParaRPr lang="ru-RU"/>
        </a:p>
      </dgm:t>
    </dgm:pt>
    <dgm:pt modelId="{0D14C264-66F6-4A96-BA64-97821C112E75}">
      <dgm:prSet phldrT="[Текст]" custT="1"/>
      <dgm:spPr/>
      <dgm:t>
        <a:bodyPr/>
        <a:lstStyle/>
        <a:p>
          <a:r>
            <a:rPr lang="ru-RU" sz="1200" b="0" dirty="0">
              <a:latin typeface="Bookman Old Style" panose="02050604050505020204" pitchFamily="18" charset="0"/>
            </a:rPr>
            <a:t>Утверждение отчета об исполнении бюджета за отчетный год</a:t>
          </a:r>
        </a:p>
      </dgm:t>
    </dgm:pt>
    <dgm:pt modelId="{CA2053E9-8449-4A39-B22C-F4B0AFC3CB21}" type="parTrans" cxnId="{6DADE924-3591-4B7A-95E6-46DABA6D9A08}">
      <dgm:prSet/>
      <dgm:spPr/>
      <dgm:t>
        <a:bodyPr/>
        <a:lstStyle/>
        <a:p>
          <a:endParaRPr lang="ru-RU"/>
        </a:p>
      </dgm:t>
    </dgm:pt>
    <dgm:pt modelId="{8261A347-4576-4201-B68B-97367224D245}" type="sibTrans" cxnId="{6DADE924-3591-4B7A-95E6-46DABA6D9A08}">
      <dgm:prSet/>
      <dgm:spPr/>
      <dgm:t>
        <a:bodyPr/>
        <a:lstStyle/>
        <a:p>
          <a:endParaRPr lang="ru-RU"/>
        </a:p>
      </dgm:t>
    </dgm:pt>
    <dgm:pt modelId="{436F80A4-0B0B-46C0-8618-5512A63D22C8}" type="pres">
      <dgm:prSet presAssocID="{900927FB-18B7-4EC6-A625-A9B540622FF7}" presName="compositeShape" presStyleCnt="0">
        <dgm:presLayoutVars>
          <dgm:chMax val="7"/>
          <dgm:dir/>
          <dgm:resizeHandles val="exact"/>
        </dgm:presLayoutVars>
      </dgm:prSet>
      <dgm:spPr/>
    </dgm:pt>
    <dgm:pt modelId="{65F918E8-6CB7-435E-BD11-3204B8ED5461}" type="pres">
      <dgm:prSet presAssocID="{900927FB-18B7-4EC6-A625-A9B540622FF7}" presName="wedge1" presStyleLbl="node1" presStyleIdx="0" presStyleCnt="6"/>
      <dgm:spPr/>
      <dgm:t>
        <a:bodyPr/>
        <a:lstStyle/>
        <a:p>
          <a:endParaRPr lang="ru-RU"/>
        </a:p>
      </dgm:t>
    </dgm:pt>
    <dgm:pt modelId="{A0F6F561-1189-468C-8EE8-3323A4292E6A}" type="pres">
      <dgm:prSet presAssocID="{900927FB-18B7-4EC6-A625-A9B540622FF7}" presName="dummy1a" presStyleCnt="0"/>
      <dgm:spPr/>
    </dgm:pt>
    <dgm:pt modelId="{4774CA63-B4E2-4B28-9256-AE7CA6B8EEB9}" type="pres">
      <dgm:prSet presAssocID="{900927FB-18B7-4EC6-A625-A9B540622FF7}" presName="dummy1b" presStyleCnt="0"/>
      <dgm:spPr/>
    </dgm:pt>
    <dgm:pt modelId="{E387ED5E-7C97-4514-8F2A-65EAA8A87FC4}" type="pres">
      <dgm:prSet presAssocID="{900927FB-18B7-4EC6-A625-A9B540622FF7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5438F-CAE6-4149-A4A8-EAE1D078B3E2}" type="pres">
      <dgm:prSet presAssocID="{900927FB-18B7-4EC6-A625-A9B540622FF7}" presName="wedge2" presStyleLbl="node1" presStyleIdx="1" presStyleCnt="6"/>
      <dgm:spPr/>
      <dgm:t>
        <a:bodyPr/>
        <a:lstStyle/>
        <a:p>
          <a:endParaRPr lang="ru-RU"/>
        </a:p>
      </dgm:t>
    </dgm:pt>
    <dgm:pt modelId="{DE1EAA25-2F2E-4E55-8617-81278176D25D}" type="pres">
      <dgm:prSet presAssocID="{900927FB-18B7-4EC6-A625-A9B540622FF7}" presName="dummy2a" presStyleCnt="0"/>
      <dgm:spPr/>
    </dgm:pt>
    <dgm:pt modelId="{C2224561-7EFB-4B81-8C4E-CC5736C3775E}" type="pres">
      <dgm:prSet presAssocID="{900927FB-18B7-4EC6-A625-A9B540622FF7}" presName="dummy2b" presStyleCnt="0"/>
      <dgm:spPr/>
    </dgm:pt>
    <dgm:pt modelId="{37ABA0B4-93CC-4987-929B-EED7CE753F89}" type="pres">
      <dgm:prSet presAssocID="{900927FB-18B7-4EC6-A625-A9B540622FF7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2B81E-213D-4D10-946B-0A84AE15DC44}" type="pres">
      <dgm:prSet presAssocID="{900927FB-18B7-4EC6-A625-A9B540622FF7}" presName="wedge3" presStyleLbl="node1" presStyleIdx="2" presStyleCnt="6"/>
      <dgm:spPr/>
      <dgm:t>
        <a:bodyPr/>
        <a:lstStyle/>
        <a:p>
          <a:endParaRPr lang="ru-RU"/>
        </a:p>
      </dgm:t>
    </dgm:pt>
    <dgm:pt modelId="{EA992E90-44C5-4984-BEA5-48D231EB1355}" type="pres">
      <dgm:prSet presAssocID="{900927FB-18B7-4EC6-A625-A9B540622FF7}" presName="dummy3a" presStyleCnt="0"/>
      <dgm:spPr/>
    </dgm:pt>
    <dgm:pt modelId="{DC0B7193-3E36-411F-BF85-C338675791AD}" type="pres">
      <dgm:prSet presAssocID="{900927FB-18B7-4EC6-A625-A9B540622FF7}" presName="dummy3b" presStyleCnt="0"/>
      <dgm:spPr/>
    </dgm:pt>
    <dgm:pt modelId="{4218FCDB-4196-4D53-A5BB-67149ABF4AE9}" type="pres">
      <dgm:prSet presAssocID="{900927FB-18B7-4EC6-A625-A9B540622FF7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C4983-C678-4232-B4CF-24029FFFF053}" type="pres">
      <dgm:prSet presAssocID="{900927FB-18B7-4EC6-A625-A9B540622FF7}" presName="wedge4" presStyleLbl="node1" presStyleIdx="3" presStyleCnt="6"/>
      <dgm:spPr/>
      <dgm:t>
        <a:bodyPr/>
        <a:lstStyle/>
        <a:p>
          <a:endParaRPr lang="ru-RU"/>
        </a:p>
      </dgm:t>
    </dgm:pt>
    <dgm:pt modelId="{FE122B66-E51C-4417-8B44-7F4B769BAD31}" type="pres">
      <dgm:prSet presAssocID="{900927FB-18B7-4EC6-A625-A9B540622FF7}" presName="dummy4a" presStyleCnt="0"/>
      <dgm:spPr/>
    </dgm:pt>
    <dgm:pt modelId="{7BD06B73-2ABF-4F3F-83A6-4B375A453DDC}" type="pres">
      <dgm:prSet presAssocID="{900927FB-18B7-4EC6-A625-A9B540622FF7}" presName="dummy4b" presStyleCnt="0"/>
      <dgm:spPr/>
    </dgm:pt>
    <dgm:pt modelId="{E4E0BD52-4F7E-4B7A-8196-6D6A1D4F13A0}" type="pres">
      <dgm:prSet presAssocID="{900927FB-18B7-4EC6-A625-A9B540622FF7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510AF-AA50-453E-B684-901B928C2D05}" type="pres">
      <dgm:prSet presAssocID="{900927FB-18B7-4EC6-A625-A9B540622FF7}" presName="wedge5" presStyleLbl="node1" presStyleIdx="4" presStyleCnt="6"/>
      <dgm:spPr/>
      <dgm:t>
        <a:bodyPr/>
        <a:lstStyle/>
        <a:p>
          <a:endParaRPr lang="ru-RU"/>
        </a:p>
      </dgm:t>
    </dgm:pt>
    <dgm:pt modelId="{8C5B443F-9A90-458E-8FE6-6F1EA8A0CE69}" type="pres">
      <dgm:prSet presAssocID="{900927FB-18B7-4EC6-A625-A9B540622FF7}" presName="dummy5a" presStyleCnt="0"/>
      <dgm:spPr/>
    </dgm:pt>
    <dgm:pt modelId="{61D62AF6-D1DC-407C-BBC9-286B3FA6A87F}" type="pres">
      <dgm:prSet presAssocID="{900927FB-18B7-4EC6-A625-A9B540622FF7}" presName="dummy5b" presStyleCnt="0"/>
      <dgm:spPr/>
    </dgm:pt>
    <dgm:pt modelId="{4F56E496-A54A-4002-864D-1CE160F8BEAE}" type="pres">
      <dgm:prSet presAssocID="{900927FB-18B7-4EC6-A625-A9B540622FF7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23F30-4D81-4718-94ED-BB1567307DDA}" type="pres">
      <dgm:prSet presAssocID="{900927FB-18B7-4EC6-A625-A9B540622FF7}" presName="wedge6" presStyleLbl="node1" presStyleIdx="5" presStyleCnt="6"/>
      <dgm:spPr/>
      <dgm:t>
        <a:bodyPr/>
        <a:lstStyle/>
        <a:p>
          <a:endParaRPr lang="ru-RU"/>
        </a:p>
      </dgm:t>
    </dgm:pt>
    <dgm:pt modelId="{B973D4CC-DA1C-4487-A283-DA91ADD896F8}" type="pres">
      <dgm:prSet presAssocID="{900927FB-18B7-4EC6-A625-A9B540622FF7}" presName="dummy6a" presStyleCnt="0"/>
      <dgm:spPr/>
    </dgm:pt>
    <dgm:pt modelId="{5826507B-6F2F-4493-90AF-1C68F6F91C76}" type="pres">
      <dgm:prSet presAssocID="{900927FB-18B7-4EC6-A625-A9B540622FF7}" presName="dummy6b" presStyleCnt="0"/>
      <dgm:spPr/>
    </dgm:pt>
    <dgm:pt modelId="{226184F4-9556-4F6D-8D27-BFDC5F8B1F0C}" type="pres">
      <dgm:prSet presAssocID="{900927FB-18B7-4EC6-A625-A9B540622FF7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EA000-3CC2-417A-A686-CA39872A021D}" type="pres">
      <dgm:prSet presAssocID="{9077FCBF-BE7E-4F00-84EA-3CC7537DF286}" presName="arrowWedge1" presStyleLbl="fgSibTrans2D1" presStyleIdx="0" presStyleCnt="6"/>
      <dgm:spPr/>
    </dgm:pt>
    <dgm:pt modelId="{3DBFD355-DE2B-475A-BF94-D03B39C2FDED}" type="pres">
      <dgm:prSet presAssocID="{9E6BCC65-FA89-4148-8FF1-6EE6A8EEB6BA}" presName="arrowWedge2" presStyleLbl="fgSibTrans2D1" presStyleIdx="1" presStyleCnt="6" custLinFactNeighborX="-207" custLinFactNeighborY="400"/>
      <dgm:spPr/>
    </dgm:pt>
    <dgm:pt modelId="{CD4FFA5B-B534-480B-8346-B136E16D61DC}" type="pres">
      <dgm:prSet presAssocID="{9656F585-72BA-4AA8-847C-567651DE3D9C}" presName="arrowWedge3" presStyleLbl="fgSibTrans2D1" presStyleIdx="2" presStyleCnt="6"/>
      <dgm:spPr/>
    </dgm:pt>
    <dgm:pt modelId="{335FA197-BC48-484D-B8C1-8FB7A3A6A75F}" type="pres">
      <dgm:prSet presAssocID="{8A7B9725-54A4-428C-AC28-E8739B3D4CAB}" presName="arrowWedge4" presStyleLbl="fgSibTrans2D1" presStyleIdx="3" presStyleCnt="6"/>
      <dgm:spPr/>
    </dgm:pt>
    <dgm:pt modelId="{E399D1DF-39DA-44F0-84D3-C7DB1C858F0E}" type="pres">
      <dgm:prSet presAssocID="{71A14E34-FFDE-4CF8-898A-3497A07907B8}" presName="arrowWedge5" presStyleLbl="fgSibTrans2D1" presStyleIdx="4" presStyleCnt="6"/>
      <dgm:spPr/>
    </dgm:pt>
    <dgm:pt modelId="{1A30CCDA-6331-4606-A0E3-9E3F6C84C20D}" type="pres">
      <dgm:prSet presAssocID="{8261A347-4576-4201-B68B-97367224D245}" presName="arrowWedge6" presStyleLbl="fgSibTrans2D1" presStyleIdx="5" presStyleCnt="6"/>
      <dgm:spPr/>
    </dgm:pt>
  </dgm:ptLst>
  <dgm:cxnLst>
    <dgm:cxn modelId="{A59505B9-2B7F-4CB2-ACE7-749CBBC9B057}" type="presOf" srcId="{C365082A-66E7-4363-8499-839022F8E3F0}" destId="{E387ED5E-7C97-4514-8F2A-65EAA8A87FC4}" srcOrd="1" destOrd="0" presId="urn:microsoft.com/office/officeart/2005/8/layout/cycle8"/>
    <dgm:cxn modelId="{7506F930-48CB-4955-8F49-C389EFBA6ACA}" type="presOf" srcId="{C365082A-66E7-4363-8499-839022F8E3F0}" destId="{65F918E8-6CB7-435E-BD11-3204B8ED5461}" srcOrd="0" destOrd="0" presId="urn:microsoft.com/office/officeart/2005/8/layout/cycle8"/>
    <dgm:cxn modelId="{6004B124-7B00-4564-83FD-6B642254857E}" srcId="{900927FB-18B7-4EC6-A625-A9B540622FF7}" destId="{C365082A-66E7-4363-8499-839022F8E3F0}" srcOrd="0" destOrd="0" parTransId="{907823AD-BBB3-4B87-BF90-D2ADE60F03F7}" sibTransId="{9077FCBF-BE7E-4F00-84EA-3CC7537DF286}"/>
    <dgm:cxn modelId="{6E5E53BC-8613-4E07-889F-19203A984D73}" type="presOf" srcId="{704F5434-DDBE-4263-A5F6-6E7918F8C2B9}" destId="{4218FCDB-4196-4D53-A5BB-67149ABF4AE9}" srcOrd="1" destOrd="0" presId="urn:microsoft.com/office/officeart/2005/8/layout/cycle8"/>
    <dgm:cxn modelId="{795CE96E-99A2-4FE5-8DCB-2C32A5185FEE}" srcId="{900927FB-18B7-4EC6-A625-A9B540622FF7}" destId="{4CF890E4-A26A-409A-9736-9213905B19DF}" srcOrd="4" destOrd="0" parTransId="{E5BE5569-28E1-467D-81FC-7EFF96A982F8}" sibTransId="{71A14E34-FFDE-4CF8-898A-3497A07907B8}"/>
    <dgm:cxn modelId="{DF943F75-79B0-437A-935F-7F8765157A95}" srcId="{900927FB-18B7-4EC6-A625-A9B540622FF7}" destId="{704F5434-DDBE-4263-A5F6-6E7918F8C2B9}" srcOrd="2" destOrd="0" parTransId="{D8A928F6-BAF6-417A-A068-A5BCEADB6744}" sibTransId="{9656F585-72BA-4AA8-847C-567651DE3D9C}"/>
    <dgm:cxn modelId="{70BA75B4-ACD6-4730-97C7-0D5D0E6FCDFD}" type="presOf" srcId="{CB461D90-4B57-4914-881E-24F486B1DF91}" destId="{37ABA0B4-93CC-4987-929B-EED7CE753F89}" srcOrd="1" destOrd="0" presId="urn:microsoft.com/office/officeart/2005/8/layout/cycle8"/>
    <dgm:cxn modelId="{1AE657B1-5E27-4895-ACDD-E33BDBDE1C27}" type="presOf" srcId="{900927FB-18B7-4EC6-A625-A9B540622FF7}" destId="{436F80A4-0B0B-46C0-8618-5512A63D22C8}" srcOrd="0" destOrd="0" presId="urn:microsoft.com/office/officeart/2005/8/layout/cycle8"/>
    <dgm:cxn modelId="{C3B52CC1-AEE7-4910-86F6-1FD4B57F853A}" type="presOf" srcId="{ACFDFF84-1BD2-4BD1-B4F3-498A616258EF}" destId="{80CC4983-C678-4232-B4CF-24029FFFF053}" srcOrd="0" destOrd="0" presId="urn:microsoft.com/office/officeart/2005/8/layout/cycle8"/>
    <dgm:cxn modelId="{922A362C-C06A-4107-8F9A-7303A2E9EEB0}" type="presOf" srcId="{4CF890E4-A26A-409A-9736-9213905B19DF}" destId="{A95510AF-AA50-453E-B684-901B928C2D05}" srcOrd="0" destOrd="0" presId="urn:microsoft.com/office/officeart/2005/8/layout/cycle8"/>
    <dgm:cxn modelId="{DE74DBAF-12EE-49D8-BB9D-1B752F9272BB}" type="presOf" srcId="{ACFDFF84-1BD2-4BD1-B4F3-498A616258EF}" destId="{E4E0BD52-4F7E-4B7A-8196-6D6A1D4F13A0}" srcOrd="1" destOrd="0" presId="urn:microsoft.com/office/officeart/2005/8/layout/cycle8"/>
    <dgm:cxn modelId="{8873B587-9686-4573-B060-580476A8F6EB}" type="presOf" srcId="{CB461D90-4B57-4914-881E-24F486B1DF91}" destId="{C695438F-CAE6-4149-A4A8-EAE1D078B3E2}" srcOrd="0" destOrd="0" presId="urn:microsoft.com/office/officeart/2005/8/layout/cycle8"/>
    <dgm:cxn modelId="{5EDAECBD-CF12-40DB-8A03-AB05F45347E9}" type="presOf" srcId="{4CF890E4-A26A-409A-9736-9213905B19DF}" destId="{4F56E496-A54A-4002-864D-1CE160F8BEAE}" srcOrd="1" destOrd="0" presId="urn:microsoft.com/office/officeart/2005/8/layout/cycle8"/>
    <dgm:cxn modelId="{6DADE924-3591-4B7A-95E6-46DABA6D9A08}" srcId="{900927FB-18B7-4EC6-A625-A9B540622FF7}" destId="{0D14C264-66F6-4A96-BA64-97821C112E75}" srcOrd="5" destOrd="0" parTransId="{CA2053E9-8449-4A39-B22C-F4B0AFC3CB21}" sibTransId="{8261A347-4576-4201-B68B-97367224D245}"/>
    <dgm:cxn modelId="{BF45795F-507A-4134-8B34-67C38074A5D3}" type="presOf" srcId="{0D14C264-66F6-4A96-BA64-97821C112E75}" destId="{F2D23F30-4D81-4718-94ED-BB1567307DDA}" srcOrd="0" destOrd="0" presId="urn:microsoft.com/office/officeart/2005/8/layout/cycle8"/>
    <dgm:cxn modelId="{0ED22D45-4CD3-4AC8-93F9-8F436AA6418B}" srcId="{900927FB-18B7-4EC6-A625-A9B540622FF7}" destId="{ACFDFF84-1BD2-4BD1-B4F3-498A616258EF}" srcOrd="3" destOrd="0" parTransId="{546DC608-6BF9-47C2-9433-F498F263DD30}" sibTransId="{8A7B9725-54A4-428C-AC28-E8739B3D4CAB}"/>
    <dgm:cxn modelId="{9627847D-579B-4B61-BDDC-C0CEF1C1F4CD}" type="presOf" srcId="{0D14C264-66F6-4A96-BA64-97821C112E75}" destId="{226184F4-9556-4F6D-8D27-BFDC5F8B1F0C}" srcOrd="1" destOrd="0" presId="urn:microsoft.com/office/officeart/2005/8/layout/cycle8"/>
    <dgm:cxn modelId="{949C1517-7AF0-462F-B68C-BE3EC0BCCF31}" srcId="{900927FB-18B7-4EC6-A625-A9B540622FF7}" destId="{CB461D90-4B57-4914-881E-24F486B1DF91}" srcOrd="1" destOrd="0" parTransId="{F1E24EA7-74C1-4CDE-910D-91330A41B2A8}" sibTransId="{9E6BCC65-FA89-4148-8FF1-6EE6A8EEB6BA}"/>
    <dgm:cxn modelId="{215941C5-26FF-4639-B7BA-13139225C3BF}" type="presOf" srcId="{704F5434-DDBE-4263-A5F6-6E7918F8C2B9}" destId="{DBA2B81E-213D-4D10-946B-0A84AE15DC44}" srcOrd="0" destOrd="0" presId="urn:microsoft.com/office/officeart/2005/8/layout/cycle8"/>
    <dgm:cxn modelId="{A159987C-4726-48F6-B1CC-F1DF98B764AB}" type="presParOf" srcId="{436F80A4-0B0B-46C0-8618-5512A63D22C8}" destId="{65F918E8-6CB7-435E-BD11-3204B8ED5461}" srcOrd="0" destOrd="0" presId="urn:microsoft.com/office/officeart/2005/8/layout/cycle8"/>
    <dgm:cxn modelId="{F85E704E-61EA-4B0A-87C9-7F81CF0CE2B8}" type="presParOf" srcId="{436F80A4-0B0B-46C0-8618-5512A63D22C8}" destId="{A0F6F561-1189-468C-8EE8-3323A4292E6A}" srcOrd="1" destOrd="0" presId="urn:microsoft.com/office/officeart/2005/8/layout/cycle8"/>
    <dgm:cxn modelId="{BC06E394-19BF-4021-AE17-0B5C7192DF9F}" type="presParOf" srcId="{436F80A4-0B0B-46C0-8618-5512A63D22C8}" destId="{4774CA63-B4E2-4B28-9256-AE7CA6B8EEB9}" srcOrd="2" destOrd="0" presId="urn:microsoft.com/office/officeart/2005/8/layout/cycle8"/>
    <dgm:cxn modelId="{965DEB9C-09C4-4B65-9A4B-53ED12DF8354}" type="presParOf" srcId="{436F80A4-0B0B-46C0-8618-5512A63D22C8}" destId="{E387ED5E-7C97-4514-8F2A-65EAA8A87FC4}" srcOrd="3" destOrd="0" presId="urn:microsoft.com/office/officeart/2005/8/layout/cycle8"/>
    <dgm:cxn modelId="{8DEA4041-8256-4159-9D15-25CE5022EBED}" type="presParOf" srcId="{436F80A4-0B0B-46C0-8618-5512A63D22C8}" destId="{C695438F-CAE6-4149-A4A8-EAE1D078B3E2}" srcOrd="4" destOrd="0" presId="urn:microsoft.com/office/officeart/2005/8/layout/cycle8"/>
    <dgm:cxn modelId="{6CB3714E-A89B-407C-BB77-8689E797EE3F}" type="presParOf" srcId="{436F80A4-0B0B-46C0-8618-5512A63D22C8}" destId="{DE1EAA25-2F2E-4E55-8617-81278176D25D}" srcOrd="5" destOrd="0" presId="urn:microsoft.com/office/officeart/2005/8/layout/cycle8"/>
    <dgm:cxn modelId="{C6C9F1EC-280F-4EDA-B7E1-745824F4171D}" type="presParOf" srcId="{436F80A4-0B0B-46C0-8618-5512A63D22C8}" destId="{C2224561-7EFB-4B81-8C4E-CC5736C3775E}" srcOrd="6" destOrd="0" presId="urn:microsoft.com/office/officeart/2005/8/layout/cycle8"/>
    <dgm:cxn modelId="{056A6658-2F8A-46C2-9D74-F176D875DB73}" type="presParOf" srcId="{436F80A4-0B0B-46C0-8618-5512A63D22C8}" destId="{37ABA0B4-93CC-4987-929B-EED7CE753F89}" srcOrd="7" destOrd="0" presId="urn:microsoft.com/office/officeart/2005/8/layout/cycle8"/>
    <dgm:cxn modelId="{51EF2627-1F0E-4365-BBD3-1449C1CD3721}" type="presParOf" srcId="{436F80A4-0B0B-46C0-8618-5512A63D22C8}" destId="{DBA2B81E-213D-4D10-946B-0A84AE15DC44}" srcOrd="8" destOrd="0" presId="urn:microsoft.com/office/officeart/2005/8/layout/cycle8"/>
    <dgm:cxn modelId="{25DE7C0E-216A-49D1-9F61-DCD198932224}" type="presParOf" srcId="{436F80A4-0B0B-46C0-8618-5512A63D22C8}" destId="{EA992E90-44C5-4984-BEA5-48D231EB1355}" srcOrd="9" destOrd="0" presId="urn:microsoft.com/office/officeart/2005/8/layout/cycle8"/>
    <dgm:cxn modelId="{13A945D4-DF41-4072-BF0C-A6F883C5BFDF}" type="presParOf" srcId="{436F80A4-0B0B-46C0-8618-5512A63D22C8}" destId="{DC0B7193-3E36-411F-BF85-C338675791AD}" srcOrd="10" destOrd="0" presId="urn:microsoft.com/office/officeart/2005/8/layout/cycle8"/>
    <dgm:cxn modelId="{39F76786-C0FA-47D5-B1EE-E9236D12AE9D}" type="presParOf" srcId="{436F80A4-0B0B-46C0-8618-5512A63D22C8}" destId="{4218FCDB-4196-4D53-A5BB-67149ABF4AE9}" srcOrd="11" destOrd="0" presId="urn:microsoft.com/office/officeart/2005/8/layout/cycle8"/>
    <dgm:cxn modelId="{BE28833F-AB09-4946-BE49-02849B0B6B25}" type="presParOf" srcId="{436F80A4-0B0B-46C0-8618-5512A63D22C8}" destId="{80CC4983-C678-4232-B4CF-24029FFFF053}" srcOrd="12" destOrd="0" presId="urn:microsoft.com/office/officeart/2005/8/layout/cycle8"/>
    <dgm:cxn modelId="{C8C1AF2A-7C76-47C0-8F5C-1976ACBB7FC5}" type="presParOf" srcId="{436F80A4-0B0B-46C0-8618-5512A63D22C8}" destId="{FE122B66-E51C-4417-8B44-7F4B769BAD31}" srcOrd="13" destOrd="0" presId="urn:microsoft.com/office/officeart/2005/8/layout/cycle8"/>
    <dgm:cxn modelId="{30446986-6A6A-4ADB-A692-DDA899118B43}" type="presParOf" srcId="{436F80A4-0B0B-46C0-8618-5512A63D22C8}" destId="{7BD06B73-2ABF-4F3F-83A6-4B375A453DDC}" srcOrd="14" destOrd="0" presId="urn:microsoft.com/office/officeart/2005/8/layout/cycle8"/>
    <dgm:cxn modelId="{84B1F668-FF9D-47AE-A758-744036F53777}" type="presParOf" srcId="{436F80A4-0B0B-46C0-8618-5512A63D22C8}" destId="{E4E0BD52-4F7E-4B7A-8196-6D6A1D4F13A0}" srcOrd="15" destOrd="0" presId="urn:microsoft.com/office/officeart/2005/8/layout/cycle8"/>
    <dgm:cxn modelId="{6BB40021-69C5-4DA5-844F-8FBB462722DC}" type="presParOf" srcId="{436F80A4-0B0B-46C0-8618-5512A63D22C8}" destId="{A95510AF-AA50-453E-B684-901B928C2D05}" srcOrd="16" destOrd="0" presId="urn:microsoft.com/office/officeart/2005/8/layout/cycle8"/>
    <dgm:cxn modelId="{DCE5A366-65AB-484C-A9AE-6DE0697401EC}" type="presParOf" srcId="{436F80A4-0B0B-46C0-8618-5512A63D22C8}" destId="{8C5B443F-9A90-458E-8FE6-6F1EA8A0CE69}" srcOrd="17" destOrd="0" presId="urn:microsoft.com/office/officeart/2005/8/layout/cycle8"/>
    <dgm:cxn modelId="{4D51D5BB-31FA-4279-9DA3-D15F156CB3FE}" type="presParOf" srcId="{436F80A4-0B0B-46C0-8618-5512A63D22C8}" destId="{61D62AF6-D1DC-407C-BBC9-286B3FA6A87F}" srcOrd="18" destOrd="0" presId="urn:microsoft.com/office/officeart/2005/8/layout/cycle8"/>
    <dgm:cxn modelId="{ACF200AD-4F65-47D5-A56D-3A56B1293EAD}" type="presParOf" srcId="{436F80A4-0B0B-46C0-8618-5512A63D22C8}" destId="{4F56E496-A54A-4002-864D-1CE160F8BEAE}" srcOrd="19" destOrd="0" presId="urn:microsoft.com/office/officeart/2005/8/layout/cycle8"/>
    <dgm:cxn modelId="{1FDB7BB9-4950-43C8-A756-EAFEFAD37F76}" type="presParOf" srcId="{436F80A4-0B0B-46C0-8618-5512A63D22C8}" destId="{F2D23F30-4D81-4718-94ED-BB1567307DDA}" srcOrd="20" destOrd="0" presId="urn:microsoft.com/office/officeart/2005/8/layout/cycle8"/>
    <dgm:cxn modelId="{8A0DD325-6DB1-4521-8637-2A8C04EE1FBC}" type="presParOf" srcId="{436F80A4-0B0B-46C0-8618-5512A63D22C8}" destId="{B973D4CC-DA1C-4487-A283-DA91ADD896F8}" srcOrd="21" destOrd="0" presId="urn:microsoft.com/office/officeart/2005/8/layout/cycle8"/>
    <dgm:cxn modelId="{B7533C54-AD93-441B-82D8-4631F295FC93}" type="presParOf" srcId="{436F80A4-0B0B-46C0-8618-5512A63D22C8}" destId="{5826507B-6F2F-4493-90AF-1C68F6F91C76}" srcOrd="22" destOrd="0" presId="urn:microsoft.com/office/officeart/2005/8/layout/cycle8"/>
    <dgm:cxn modelId="{A309E8D3-60F7-4170-8E56-F092BFC3B82C}" type="presParOf" srcId="{436F80A4-0B0B-46C0-8618-5512A63D22C8}" destId="{226184F4-9556-4F6D-8D27-BFDC5F8B1F0C}" srcOrd="23" destOrd="0" presId="urn:microsoft.com/office/officeart/2005/8/layout/cycle8"/>
    <dgm:cxn modelId="{42098356-E59D-485D-8324-1699D100E579}" type="presParOf" srcId="{436F80A4-0B0B-46C0-8618-5512A63D22C8}" destId="{DBAEA000-3CC2-417A-A686-CA39872A021D}" srcOrd="24" destOrd="0" presId="urn:microsoft.com/office/officeart/2005/8/layout/cycle8"/>
    <dgm:cxn modelId="{99916B7D-E134-4934-A94B-E881B3C903BB}" type="presParOf" srcId="{436F80A4-0B0B-46C0-8618-5512A63D22C8}" destId="{3DBFD355-DE2B-475A-BF94-D03B39C2FDED}" srcOrd="25" destOrd="0" presId="urn:microsoft.com/office/officeart/2005/8/layout/cycle8"/>
    <dgm:cxn modelId="{1FF366D8-E28F-4530-A625-516CFB5A68EB}" type="presParOf" srcId="{436F80A4-0B0B-46C0-8618-5512A63D22C8}" destId="{CD4FFA5B-B534-480B-8346-B136E16D61DC}" srcOrd="26" destOrd="0" presId="urn:microsoft.com/office/officeart/2005/8/layout/cycle8"/>
    <dgm:cxn modelId="{01280EE0-A835-48B7-9999-D71BEAE4F90D}" type="presParOf" srcId="{436F80A4-0B0B-46C0-8618-5512A63D22C8}" destId="{335FA197-BC48-484D-B8C1-8FB7A3A6A75F}" srcOrd="27" destOrd="0" presId="urn:microsoft.com/office/officeart/2005/8/layout/cycle8"/>
    <dgm:cxn modelId="{A8DD60B5-FF4C-47DE-A705-523B556A58FA}" type="presParOf" srcId="{436F80A4-0B0B-46C0-8618-5512A63D22C8}" destId="{E399D1DF-39DA-44F0-84D3-C7DB1C858F0E}" srcOrd="28" destOrd="0" presId="urn:microsoft.com/office/officeart/2005/8/layout/cycle8"/>
    <dgm:cxn modelId="{B7D4C200-75A1-4D92-8697-12086CFFA543}" type="presParOf" srcId="{436F80A4-0B0B-46C0-8618-5512A63D22C8}" destId="{1A30CCDA-6331-4606-A0E3-9E3F6C84C20D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98D6DC-8C24-49D1-839D-EA9F4DA04107}" type="doc">
      <dgm:prSet loTypeId="urn:microsoft.com/office/officeart/2005/8/layout/chevron2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08747AE-B213-4E27-BA48-0C5A9050B7AF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C0AF6ABA-C035-4D95-87C0-47CB6C94F692}" type="parTrans" cxnId="{C0F828D3-B07E-4204-B06B-2C33FBEB6051}">
      <dgm:prSet/>
      <dgm:spPr/>
      <dgm:t>
        <a:bodyPr/>
        <a:lstStyle/>
        <a:p>
          <a:endParaRPr lang="ru-RU"/>
        </a:p>
      </dgm:t>
    </dgm:pt>
    <dgm:pt modelId="{09980293-6D5A-4A5B-99B3-CA834FD735C0}" type="sibTrans" cxnId="{C0F828D3-B07E-4204-B06B-2C33FBEB6051}">
      <dgm:prSet/>
      <dgm:spPr/>
      <dgm:t>
        <a:bodyPr/>
        <a:lstStyle/>
        <a:p>
          <a:endParaRPr lang="ru-RU"/>
        </a:p>
      </dgm:t>
    </dgm:pt>
    <dgm:pt modelId="{95B4366E-1F70-4B21-8E7A-FA30D02713FF}">
      <dgm:prSet phldrT="[Текст]"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  <a:latin typeface="Bookman Old Style" panose="02050604050505020204" pitchFamily="18" charset="0"/>
            </a:rPr>
            <a:t>Гражданин - налогоплательщик</a:t>
          </a:r>
        </a:p>
      </dgm:t>
    </dgm:pt>
    <dgm:pt modelId="{1B5684CC-C90B-4B1C-9DB5-9BFFFCBD47E9}" type="parTrans" cxnId="{C19BC0D5-3989-4B8C-A87B-2BFC5BC0CF14}">
      <dgm:prSet/>
      <dgm:spPr/>
      <dgm:t>
        <a:bodyPr/>
        <a:lstStyle/>
        <a:p>
          <a:endParaRPr lang="ru-RU"/>
        </a:p>
      </dgm:t>
    </dgm:pt>
    <dgm:pt modelId="{502FEF1E-44AC-4B23-91FF-42AFC2FB9568}" type="sibTrans" cxnId="{C19BC0D5-3989-4B8C-A87B-2BFC5BC0CF14}">
      <dgm:prSet/>
      <dgm:spPr/>
      <dgm:t>
        <a:bodyPr/>
        <a:lstStyle/>
        <a:p>
          <a:endParaRPr lang="ru-RU"/>
        </a:p>
      </dgm:t>
    </dgm:pt>
    <dgm:pt modelId="{6DCA2F98-3EEA-470A-B320-A176687B0E9D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AFF9A4F0-E3C0-4462-B173-DFF8084247C8}" type="parTrans" cxnId="{A414D56C-29B2-4E09-B65F-980DDC4F6D0B}">
      <dgm:prSet/>
      <dgm:spPr/>
      <dgm:t>
        <a:bodyPr/>
        <a:lstStyle/>
        <a:p>
          <a:endParaRPr lang="ru-RU"/>
        </a:p>
      </dgm:t>
    </dgm:pt>
    <dgm:pt modelId="{82A9C8CC-009C-4B5A-A1A7-60AE52EA111A}" type="sibTrans" cxnId="{A414D56C-29B2-4E09-B65F-980DDC4F6D0B}">
      <dgm:prSet/>
      <dgm:spPr/>
      <dgm:t>
        <a:bodyPr/>
        <a:lstStyle/>
        <a:p>
          <a:endParaRPr lang="ru-RU"/>
        </a:p>
      </dgm:t>
    </dgm:pt>
    <dgm:pt modelId="{20E9B2ED-D33D-44B4-9FBC-ABEC3AB5E238}">
      <dgm:prSet phldrT="[Текст]"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  <a:latin typeface="Bookman Old Style" panose="02050604050505020204" pitchFamily="18" charset="0"/>
            </a:rPr>
            <a:t>Гражданин – получатель муниципальных услуг	</a:t>
          </a:r>
          <a:endParaRPr lang="ru-RU" sz="1600" b="1" dirty="0">
            <a:solidFill>
              <a:srgbClr val="002060"/>
            </a:solidFill>
          </a:endParaRPr>
        </a:p>
      </dgm:t>
    </dgm:pt>
    <dgm:pt modelId="{53204F36-8FF7-41BF-9AAE-01C908B14E45}" type="parTrans" cxnId="{83FA3A20-3C20-46F0-B533-C4499154A6DF}">
      <dgm:prSet/>
      <dgm:spPr/>
      <dgm:t>
        <a:bodyPr/>
        <a:lstStyle/>
        <a:p>
          <a:endParaRPr lang="ru-RU"/>
        </a:p>
      </dgm:t>
    </dgm:pt>
    <dgm:pt modelId="{80C124AF-9C66-4173-830F-7F16993844A5}" type="sibTrans" cxnId="{83FA3A20-3C20-46F0-B533-C4499154A6DF}">
      <dgm:prSet/>
      <dgm:spPr/>
      <dgm:t>
        <a:bodyPr/>
        <a:lstStyle/>
        <a:p>
          <a:endParaRPr lang="ru-RU"/>
        </a:p>
      </dgm:t>
    </dgm:pt>
    <dgm:pt modelId="{A8E9BB8C-78D8-4CD5-A7DB-3CFD17DDDD81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899F3FF9-BAC5-40D4-82ED-FEBF4BB5AF02}" type="parTrans" cxnId="{E6000523-753D-490A-923A-C6AF4210D514}">
      <dgm:prSet/>
      <dgm:spPr/>
      <dgm:t>
        <a:bodyPr/>
        <a:lstStyle/>
        <a:p>
          <a:endParaRPr lang="ru-RU"/>
        </a:p>
      </dgm:t>
    </dgm:pt>
    <dgm:pt modelId="{4B44570F-32D5-4F70-AEA8-17B3F5251814}" type="sibTrans" cxnId="{E6000523-753D-490A-923A-C6AF4210D514}">
      <dgm:prSet/>
      <dgm:spPr/>
      <dgm:t>
        <a:bodyPr/>
        <a:lstStyle/>
        <a:p>
          <a:endParaRPr lang="ru-RU"/>
        </a:p>
      </dgm:t>
    </dgm:pt>
    <dgm:pt modelId="{B0F85304-33B2-44F9-A9C6-BB364B5D1FD8}">
      <dgm:prSet phldrT="[Текст]"/>
      <dgm:spPr/>
      <dgm:t>
        <a:bodyPr/>
        <a:lstStyle/>
        <a:p>
          <a:endParaRPr lang="ru-RU" sz="1000" dirty="0"/>
        </a:p>
      </dgm:t>
    </dgm:pt>
    <dgm:pt modelId="{B5FC2BDA-DE19-4D83-AA37-527298467B08}" type="parTrans" cxnId="{8267490D-9810-49E5-BF13-90577C654E39}">
      <dgm:prSet/>
      <dgm:spPr/>
      <dgm:t>
        <a:bodyPr/>
        <a:lstStyle/>
        <a:p>
          <a:endParaRPr lang="ru-RU"/>
        </a:p>
      </dgm:t>
    </dgm:pt>
    <dgm:pt modelId="{505C11A1-3A76-484D-8D47-8E6005DEEB4F}" type="sibTrans" cxnId="{8267490D-9810-49E5-BF13-90577C654E39}">
      <dgm:prSet/>
      <dgm:spPr/>
      <dgm:t>
        <a:bodyPr/>
        <a:lstStyle/>
        <a:p>
          <a:endParaRPr lang="ru-RU"/>
        </a:p>
      </dgm:t>
    </dgm:pt>
    <dgm:pt modelId="{920A5B25-9BCC-46BC-8119-B93F413792AB}">
      <dgm:prSet phldrT="[Текст]"/>
      <dgm:spPr/>
      <dgm:t>
        <a:bodyPr/>
        <a:lstStyle/>
        <a:p>
          <a:r>
            <a:rPr lang="ru-RU" dirty="0"/>
            <a:t>4</a:t>
          </a:r>
        </a:p>
      </dgm:t>
    </dgm:pt>
    <dgm:pt modelId="{8186DDC0-0626-4BCB-AE62-7C21A0397E87}" type="parTrans" cxnId="{7C709C71-6F25-4441-B6E9-35DEEC42F992}">
      <dgm:prSet/>
      <dgm:spPr/>
      <dgm:t>
        <a:bodyPr/>
        <a:lstStyle/>
        <a:p>
          <a:endParaRPr lang="ru-RU"/>
        </a:p>
      </dgm:t>
    </dgm:pt>
    <dgm:pt modelId="{F50AB764-78D2-4D26-BDCB-58E58A5B1C59}" type="sibTrans" cxnId="{7C709C71-6F25-4441-B6E9-35DEEC42F992}">
      <dgm:prSet/>
      <dgm:spPr/>
      <dgm:t>
        <a:bodyPr/>
        <a:lstStyle/>
        <a:p>
          <a:endParaRPr lang="ru-RU"/>
        </a:p>
      </dgm:t>
    </dgm:pt>
    <dgm:pt modelId="{47B57534-D6DB-4589-AEEC-61E3612862EA}">
      <dgm:prSet/>
      <dgm:spPr/>
      <dgm:t>
        <a:bodyPr/>
        <a:lstStyle/>
        <a:p>
          <a:endParaRPr lang="ru-RU" sz="1000" dirty="0"/>
        </a:p>
      </dgm:t>
    </dgm:pt>
    <dgm:pt modelId="{C9019BEA-9DE5-45DC-9D3D-96A0A4BC66BC}" type="parTrans" cxnId="{81410A98-44C7-4BE0-87FD-3DF55031E00E}">
      <dgm:prSet/>
      <dgm:spPr/>
      <dgm:t>
        <a:bodyPr/>
        <a:lstStyle/>
        <a:p>
          <a:endParaRPr lang="ru-RU"/>
        </a:p>
      </dgm:t>
    </dgm:pt>
    <dgm:pt modelId="{DF8BE3BB-39C4-4BED-A93C-94746B9ADF81}" type="sibTrans" cxnId="{81410A98-44C7-4BE0-87FD-3DF55031E00E}">
      <dgm:prSet/>
      <dgm:spPr/>
      <dgm:t>
        <a:bodyPr/>
        <a:lstStyle/>
        <a:p>
          <a:endParaRPr lang="ru-RU"/>
        </a:p>
      </dgm:t>
    </dgm:pt>
    <dgm:pt modelId="{A4B2F53B-079D-46F0-BE68-F71E1BB75177}">
      <dgm:prSet/>
      <dgm:spPr/>
      <dgm:t>
        <a:bodyPr/>
        <a:lstStyle/>
        <a:p>
          <a:endParaRPr lang="ru-RU" sz="1000" dirty="0"/>
        </a:p>
      </dgm:t>
    </dgm:pt>
    <dgm:pt modelId="{F760E57A-DAF9-4BBA-97B8-DE63DABEA726}" type="parTrans" cxnId="{44D808CB-9BEB-4F34-9110-C4F81C514AEB}">
      <dgm:prSet/>
      <dgm:spPr/>
      <dgm:t>
        <a:bodyPr/>
        <a:lstStyle/>
        <a:p>
          <a:endParaRPr lang="ru-RU"/>
        </a:p>
      </dgm:t>
    </dgm:pt>
    <dgm:pt modelId="{4B741A23-458A-40A8-A2C8-BC8849F56EC5}" type="sibTrans" cxnId="{44D808CB-9BEB-4F34-9110-C4F81C514AEB}">
      <dgm:prSet/>
      <dgm:spPr/>
      <dgm:t>
        <a:bodyPr/>
        <a:lstStyle/>
        <a:p>
          <a:endParaRPr lang="ru-RU"/>
        </a:p>
      </dgm:t>
    </dgm:pt>
    <dgm:pt modelId="{2B75CA3D-868C-46A9-AC70-B6A7DFC53AA6}">
      <dgm:prSet phldrT="[Текст]"/>
      <dgm:spPr/>
      <dgm:t>
        <a:bodyPr/>
        <a:lstStyle/>
        <a:p>
          <a:endParaRPr lang="ru-RU" sz="1000" dirty="0"/>
        </a:p>
      </dgm:t>
    </dgm:pt>
    <dgm:pt modelId="{BE693AA6-5451-48D5-A915-C681FC0B81C8}" type="parTrans" cxnId="{841DC284-03CD-43BD-B45F-F7EDD8416899}">
      <dgm:prSet/>
      <dgm:spPr/>
      <dgm:t>
        <a:bodyPr/>
        <a:lstStyle/>
        <a:p>
          <a:endParaRPr lang="ru-RU"/>
        </a:p>
      </dgm:t>
    </dgm:pt>
    <dgm:pt modelId="{849F0681-83E1-41C6-BF9E-57623F5650E5}" type="sibTrans" cxnId="{841DC284-03CD-43BD-B45F-F7EDD8416899}">
      <dgm:prSet/>
      <dgm:spPr/>
      <dgm:t>
        <a:bodyPr/>
        <a:lstStyle/>
        <a:p>
          <a:endParaRPr lang="ru-RU"/>
        </a:p>
      </dgm:t>
    </dgm:pt>
    <dgm:pt modelId="{BC8A8FF1-592D-48A6-9AC8-088A9C584660}">
      <dgm:prSet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  <a:latin typeface="Bookman Old Style" panose="02050604050505020204" pitchFamily="18" charset="0"/>
            </a:rPr>
            <a:t>Гражданин – получатель социальных гарантий 	</a:t>
          </a:r>
        </a:p>
      </dgm:t>
    </dgm:pt>
    <dgm:pt modelId="{D2FCB2F5-21AD-4EF7-8D01-9098314184ED}" type="parTrans" cxnId="{242835B3-315F-4F08-9C04-6FEF4BD5593B}">
      <dgm:prSet/>
      <dgm:spPr/>
      <dgm:t>
        <a:bodyPr/>
        <a:lstStyle/>
        <a:p>
          <a:endParaRPr lang="ru-RU"/>
        </a:p>
      </dgm:t>
    </dgm:pt>
    <dgm:pt modelId="{8A04EC22-FAF4-4F93-A296-53B1D28DF14B}" type="sibTrans" cxnId="{242835B3-315F-4F08-9C04-6FEF4BD5593B}">
      <dgm:prSet/>
      <dgm:spPr/>
      <dgm:t>
        <a:bodyPr/>
        <a:lstStyle/>
        <a:p>
          <a:endParaRPr lang="ru-RU"/>
        </a:p>
      </dgm:t>
    </dgm:pt>
    <dgm:pt modelId="{515A6EA8-8497-4BAF-920C-6EDA8464F1FF}">
      <dgm:prSet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  <a:latin typeface="Bookman Old Style" panose="02050604050505020204" pitchFamily="18" charset="0"/>
            </a:rPr>
            <a:t>Гражданин – участник публичных слушаний</a:t>
          </a:r>
        </a:p>
      </dgm:t>
    </dgm:pt>
    <dgm:pt modelId="{209EE235-E56F-49C7-8BAC-C3A4CB583ABA}" type="parTrans" cxnId="{FD59189B-EE13-4D7B-8DF3-92BF59F1684B}">
      <dgm:prSet/>
      <dgm:spPr/>
      <dgm:t>
        <a:bodyPr/>
        <a:lstStyle/>
        <a:p>
          <a:endParaRPr lang="ru-RU"/>
        </a:p>
      </dgm:t>
    </dgm:pt>
    <dgm:pt modelId="{83C9B480-310A-4A6B-998B-D2E4A1CC2DB1}" type="sibTrans" cxnId="{FD59189B-EE13-4D7B-8DF3-92BF59F1684B}">
      <dgm:prSet/>
      <dgm:spPr/>
      <dgm:t>
        <a:bodyPr/>
        <a:lstStyle/>
        <a:p>
          <a:endParaRPr lang="ru-RU"/>
        </a:p>
      </dgm:t>
    </dgm:pt>
    <dgm:pt modelId="{F3AF2521-3FD0-40B9-A031-2F4384226F57}" type="pres">
      <dgm:prSet presAssocID="{4798D6DC-8C24-49D1-839D-EA9F4DA0410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B3D181-6BF9-4498-A934-C8FCCFBC3F64}" type="pres">
      <dgm:prSet presAssocID="{B08747AE-B213-4E27-BA48-0C5A9050B7AF}" presName="composite" presStyleCnt="0"/>
      <dgm:spPr/>
    </dgm:pt>
    <dgm:pt modelId="{604B13CC-F0BF-42F7-AB8B-3463455C0B7D}" type="pres">
      <dgm:prSet presAssocID="{B08747AE-B213-4E27-BA48-0C5A9050B7A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E93AB-BEE8-4B6F-9806-55780930A867}" type="pres">
      <dgm:prSet presAssocID="{B08747AE-B213-4E27-BA48-0C5A9050B7AF}" presName="descendantText" presStyleLbl="alignAcc1" presStyleIdx="0" presStyleCnt="4" custLinFactNeighborX="-5405" custLinFactNeighborY="2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1868B-BDF9-4A4B-8CCD-F99060EB8EAE}" type="pres">
      <dgm:prSet presAssocID="{09980293-6D5A-4A5B-99B3-CA834FD735C0}" presName="sp" presStyleCnt="0"/>
      <dgm:spPr/>
    </dgm:pt>
    <dgm:pt modelId="{42BF3553-6B6E-49AE-B128-BA7EF4830891}" type="pres">
      <dgm:prSet presAssocID="{6DCA2F98-3EEA-470A-B320-A176687B0E9D}" presName="composite" presStyleCnt="0"/>
      <dgm:spPr/>
    </dgm:pt>
    <dgm:pt modelId="{604F3654-D6BD-447F-87F0-D300FF06F1F4}" type="pres">
      <dgm:prSet presAssocID="{6DCA2F98-3EEA-470A-B320-A176687B0E9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160B4-AD00-4ED9-B0B2-57FC966225DC}" type="pres">
      <dgm:prSet presAssocID="{6DCA2F98-3EEA-470A-B320-A176687B0E9D}" presName="descendantText" presStyleLbl="alignAcc1" presStyleIdx="1" presStyleCnt="4" custLinFactNeighborX="-5405" custLinFactNeighborY="16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E2405-A42E-4C54-B25A-7A5AFF2AFB3E}" type="pres">
      <dgm:prSet presAssocID="{82A9C8CC-009C-4B5A-A1A7-60AE52EA111A}" presName="sp" presStyleCnt="0"/>
      <dgm:spPr/>
    </dgm:pt>
    <dgm:pt modelId="{8A9B38FD-C4FC-49F8-A007-5BD3A6335EC6}" type="pres">
      <dgm:prSet presAssocID="{A8E9BB8C-78D8-4CD5-A7DB-3CFD17DDDD81}" presName="composite" presStyleCnt="0"/>
      <dgm:spPr/>
    </dgm:pt>
    <dgm:pt modelId="{0D93BECF-C42F-4B42-8B81-9D29189F52A9}" type="pres">
      <dgm:prSet presAssocID="{A8E9BB8C-78D8-4CD5-A7DB-3CFD17DDDD8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F4A32-E6C0-4E8B-BADD-9C3789E2FBC7}" type="pres">
      <dgm:prSet presAssocID="{A8E9BB8C-78D8-4CD5-A7DB-3CFD17DDDD81}" presName="descendantText" presStyleLbl="alignAcc1" presStyleIdx="2" presStyleCnt="4" custLinFactNeighborX="-5474" custLinFactNeighborY="13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8261C-2B3B-4C35-AEBE-73DBC2F6D58F}" type="pres">
      <dgm:prSet presAssocID="{4B44570F-32D5-4F70-AEA8-17B3F5251814}" presName="sp" presStyleCnt="0"/>
      <dgm:spPr/>
    </dgm:pt>
    <dgm:pt modelId="{D75921A5-298D-4FE1-808F-9BC7EAA9320C}" type="pres">
      <dgm:prSet presAssocID="{920A5B25-9BCC-46BC-8119-B93F413792AB}" presName="composite" presStyleCnt="0"/>
      <dgm:spPr/>
    </dgm:pt>
    <dgm:pt modelId="{46B1217E-8CD0-40AE-ABCA-C9CB476FAE30}" type="pres">
      <dgm:prSet presAssocID="{920A5B25-9BCC-46BC-8119-B93F413792A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88900-C46E-4273-88B6-A9110C4172D3}" type="pres">
      <dgm:prSet presAssocID="{920A5B25-9BCC-46BC-8119-B93F413792AB}" presName="descendantText" presStyleLbl="alignAcc1" presStyleIdx="3" presStyleCnt="4" custLinFactNeighborX="-5405" custLinFactNeighborY="22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079D9E-CC2D-4F72-B0A8-FA48550F16CE}" type="presOf" srcId="{47B57534-D6DB-4589-AEEC-61E3612862EA}" destId="{0C788900-C46E-4273-88B6-A9110C4172D3}" srcOrd="0" destOrd="0" presId="urn:microsoft.com/office/officeart/2005/8/layout/chevron2"/>
    <dgm:cxn modelId="{FD8BBF58-E8D0-403F-97A5-15733F2CE3D9}" type="presOf" srcId="{B08747AE-B213-4E27-BA48-0C5A9050B7AF}" destId="{604B13CC-F0BF-42F7-AB8B-3463455C0B7D}" srcOrd="0" destOrd="0" presId="urn:microsoft.com/office/officeart/2005/8/layout/chevron2"/>
    <dgm:cxn modelId="{81410A98-44C7-4BE0-87FD-3DF55031E00E}" srcId="{920A5B25-9BCC-46BC-8119-B93F413792AB}" destId="{47B57534-D6DB-4589-AEEC-61E3612862EA}" srcOrd="0" destOrd="0" parTransId="{C9019BEA-9DE5-45DC-9D3D-96A0A4BC66BC}" sibTransId="{DF8BE3BB-39C4-4BED-A93C-94746B9ADF81}"/>
    <dgm:cxn modelId="{EC63B158-C368-4B9A-8DC1-F6EB507CD44B}" type="presOf" srcId="{6DCA2F98-3EEA-470A-B320-A176687B0E9D}" destId="{604F3654-D6BD-447F-87F0-D300FF06F1F4}" srcOrd="0" destOrd="0" presId="urn:microsoft.com/office/officeart/2005/8/layout/chevron2"/>
    <dgm:cxn modelId="{841DC284-03CD-43BD-B45F-F7EDD8416899}" srcId="{920A5B25-9BCC-46BC-8119-B93F413792AB}" destId="{2B75CA3D-868C-46A9-AC70-B6A7DFC53AA6}" srcOrd="2" destOrd="0" parTransId="{BE693AA6-5451-48D5-A915-C681FC0B81C8}" sibTransId="{849F0681-83E1-41C6-BF9E-57623F5650E5}"/>
    <dgm:cxn modelId="{8267490D-9810-49E5-BF13-90577C654E39}" srcId="{A8E9BB8C-78D8-4CD5-A7DB-3CFD17DDDD81}" destId="{B0F85304-33B2-44F9-A9C6-BB364B5D1FD8}" srcOrd="0" destOrd="0" parTransId="{B5FC2BDA-DE19-4D83-AA37-527298467B08}" sibTransId="{505C11A1-3A76-484D-8D47-8E6005DEEB4F}"/>
    <dgm:cxn modelId="{ECFFD970-99CE-4A41-A79E-F19CD389F3F6}" type="presOf" srcId="{515A6EA8-8497-4BAF-920C-6EDA8464F1FF}" destId="{0C788900-C46E-4273-88B6-A9110C4172D3}" srcOrd="0" destOrd="1" presId="urn:microsoft.com/office/officeart/2005/8/layout/chevron2"/>
    <dgm:cxn modelId="{98493EA1-074D-4326-B3A2-A4C4CBEA9B0C}" type="presOf" srcId="{A4B2F53B-079D-46F0-BE68-F71E1BB75177}" destId="{0C788900-C46E-4273-88B6-A9110C4172D3}" srcOrd="0" destOrd="3" presId="urn:microsoft.com/office/officeart/2005/8/layout/chevron2"/>
    <dgm:cxn modelId="{C0F828D3-B07E-4204-B06B-2C33FBEB6051}" srcId="{4798D6DC-8C24-49D1-839D-EA9F4DA04107}" destId="{B08747AE-B213-4E27-BA48-0C5A9050B7AF}" srcOrd="0" destOrd="0" parTransId="{C0AF6ABA-C035-4D95-87C0-47CB6C94F692}" sibTransId="{09980293-6D5A-4A5B-99B3-CA834FD735C0}"/>
    <dgm:cxn modelId="{76B73F38-07C3-4CF0-90A0-21901A7D0E25}" type="presOf" srcId="{4798D6DC-8C24-49D1-839D-EA9F4DA04107}" destId="{F3AF2521-3FD0-40B9-A031-2F4384226F57}" srcOrd="0" destOrd="0" presId="urn:microsoft.com/office/officeart/2005/8/layout/chevron2"/>
    <dgm:cxn modelId="{83DAA306-98FC-4FF1-B50F-F90CF6D91BD2}" type="presOf" srcId="{B0F85304-33B2-44F9-A9C6-BB364B5D1FD8}" destId="{FE0F4A32-E6C0-4E8B-BADD-9C3789E2FBC7}" srcOrd="0" destOrd="0" presId="urn:microsoft.com/office/officeart/2005/8/layout/chevron2"/>
    <dgm:cxn modelId="{AAC107C2-3244-4531-9A0A-87A597A29439}" type="presOf" srcId="{BC8A8FF1-592D-48A6-9AC8-088A9C584660}" destId="{FE0F4A32-E6C0-4E8B-BADD-9C3789E2FBC7}" srcOrd="0" destOrd="1" presId="urn:microsoft.com/office/officeart/2005/8/layout/chevron2"/>
    <dgm:cxn modelId="{C19BC0D5-3989-4B8C-A87B-2BFC5BC0CF14}" srcId="{B08747AE-B213-4E27-BA48-0C5A9050B7AF}" destId="{95B4366E-1F70-4B21-8E7A-FA30D02713FF}" srcOrd="0" destOrd="0" parTransId="{1B5684CC-C90B-4B1C-9DB5-9BFFFCBD47E9}" sibTransId="{502FEF1E-44AC-4B23-91FF-42AFC2FB9568}"/>
    <dgm:cxn modelId="{32D3008B-A3BD-4565-B4AD-DDE367E3A2C9}" type="presOf" srcId="{95B4366E-1F70-4B21-8E7A-FA30D02713FF}" destId="{617E93AB-BEE8-4B6F-9806-55780930A867}" srcOrd="0" destOrd="0" presId="urn:microsoft.com/office/officeart/2005/8/layout/chevron2"/>
    <dgm:cxn modelId="{77FC6A09-0F3B-4CEB-9D8D-45F4AF5FCD2C}" type="presOf" srcId="{920A5B25-9BCC-46BC-8119-B93F413792AB}" destId="{46B1217E-8CD0-40AE-ABCA-C9CB476FAE30}" srcOrd="0" destOrd="0" presId="urn:microsoft.com/office/officeart/2005/8/layout/chevron2"/>
    <dgm:cxn modelId="{13236AA4-EFFE-41F1-9C7F-F67FCDA6D4D5}" type="presOf" srcId="{2B75CA3D-868C-46A9-AC70-B6A7DFC53AA6}" destId="{0C788900-C46E-4273-88B6-A9110C4172D3}" srcOrd="0" destOrd="2" presId="urn:microsoft.com/office/officeart/2005/8/layout/chevron2"/>
    <dgm:cxn modelId="{FD59189B-EE13-4D7B-8DF3-92BF59F1684B}" srcId="{920A5B25-9BCC-46BC-8119-B93F413792AB}" destId="{515A6EA8-8497-4BAF-920C-6EDA8464F1FF}" srcOrd="1" destOrd="0" parTransId="{209EE235-E56F-49C7-8BAC-C3A4CB583ABA}" sibTransId="{83C9B480-310A-4A6B-998B-D2E4A1CC2DB1}"/>
    <dgm:cxn modelId="{7C709C71-6F25-4441-B6E9-35DEEC42F992}" srcId="{4798D6DC-8C24-49D1-839D-EA9F4DA04107}" destId="{920A5B25-9BCC-46BC-8119-B93F413792AB}" srcOrd="3" destOrd="0" parTransId="{8186DDC0-0626-4BCB-AE62-7C21A0397E87}" sibTransId="{F50AB764-78D2-4D26-BDCB-58E58A5B1C59}"/>
    <dgm:cxn modelId="{242835B3-315F-4F08-9C04-6FEF4BD5593B}" srcId="{A8E9BB8C-78D8-4CD5-A7DB-3CFD17DDDD81}" destId="{BC8A8FF1-592D-48A6-9AC8-088A9C584660}" srcOrd="1" destOrd="0" parTransId="{D2FCB2F5-21AD-4EF7-8D01-9098314184ED}" sibTransId="{8A04EC22-FAF4-4F93-A296-53B1D28DF14B}"/>
    <dgm:cxn modelId="{E6000523-753D-490A-923A-C6AF4210D514}" srcId="{4798D6DC-8C24-49D1-839D-EA9F4DA04107}" destId="{A8E9BB8C-78D8-4CD5-A7DB-3CFD17DDDD81}" srcOrd="2" destOrd="0" parTransId="{899F3FF9-BAC5-40D4-82ED-FEBF4BB5AF02}" sibTransId="{4B44570F-32D5-4F70-AEA8-17B3F5251814}"/>
    <dgm:cxn modelId="{44D808CB-9BEB-4F34-9110-C4F81C514AEB}" srcId="{920A5B25-9BCC-46BC-8119-B93F413792AB}" destId="{A4B2F53B-079D-46F0-BE68-F71E1BB75177}" srcOrd="3" destOrd="0" parTransId="{F760E57A-DAF9-4BBA-97B8-DE63DABEA726}" sibTransId="{4B741A23-458A-40A8-A2C8-BC8849F56EC5}"/>
    <dgm:cxn modelId="{5788596B-F10B-4014-8145-0E8ACC882146}" type="presOf" srcId="{A8E9BB8C-78D8-4CD5-A7DB-3CFD17DDDD81}" destId="{0D93BECF-C42F-4B42-8B81-9D29189F52A9}" srcOrd="0" destOrd="0" presId="urn:microsoft.com/office/officeart/2005/8/layout/chevron2"/>
    <dgm:cxn modelId="{83FA3A20-3C20-46F0-B533-C4499154A6DF}" srcId="{6DCA2F98-3EEA-470A-B320-A176687B0E9D}" destId="{20E9B2ED-D33D-44B4-9FBC-ABEC3AB5E238}" srcOrd="0" destOrd="0" parTransId="{53204F36-8FF7-41BF-9AAE-01C908B14E45}" sibTransId="{80C124AF-9C66-4173-830F-7F16993844A5}"/>
    <dgm:cxn modelId="{66CBF3E5-6714-42E5-BAAA-8DA22F364D40}" type="presOf" srcId="{20E9B2ED-D33D-44B4-9FBC-ABEC3AB5E238}" destId="{BC2160B4-AD00-4ED9-B0B2-57FC966225DC}" srcOrd="0" destOrd="0" presId="urn:microsoft.com/office/officeart/2005/8/layout/chevron2"/>
    <dgm:cxn modelId="{A414D56C-29B2-4E09-B65F-980DDC4F6D0B}" srcId="{4798D6DC-8C24-49D1-839D-EA9F4DA04107}" destId="{6DCA2F98-3EEA-470A-B320-A176687B0E9D}" srcOrd="1" destOrd="0" parTransId="{AFF9A4F0-E3C0-4462-B173-DFF8084247C8}" sibTransId="{82A9C8CC-009C-4B5A-A1A7-60AE52EA111A}"/>
    <dgm:cxn modelId="{80331A67-1485-4373-AF44-1907667E9B39}" type="presParOf" srcId="{F3AF2521-3FD0-40B9-A031-2F4384226F57}" destId="{E2B3D181-6BF9-4498-A934-C8FCCFBC3F64}" srcOrd="0" destOrd="0" presId="urn:microsoft.com/office/officeart/2005/8/layout/chevron2"/>
    <dgm:cxn modelId="{C4CBC5AB-6010-4952-BAA2-BE1DC4E0D636}" type="presParOf" srcId="{E2B3D181-6BF9-4498-A934-C8FCCFBC3F64}" destId="{604B13CC-F0BF-42F7-AB8B-3463455C0B7D}" srcOrd="0" destOrd="0" presId="urn:microsoft.com/office/officeart/2005/8/layout/chevron2"/>
    <dgm:cxn modelId="{BB371BD0-7794-47C1-926F-1123F03FFCEA}" type="presParOf" srcId="{E2B3D181-6BF9-4498-A934-C8FCCFBC3F64}" destId="{617E93AB-BEE8-4B6F-9806-55780930A867}" srcOrd="1" destOrd="0" presId="urn:microsoft.com/office/officeart/2005/8/layout/chevron2"/>
    <dgm:cxn modelId="{E574166B-9871-49B5-8A32-CAEA4923B92F}" type="presParOf" srcId="{F3AF2521-3FD0-40B9-A031-2F4384226F57}" destId="{0DD1868B-BDF9-4A4B-8CCD-F99060EB8EAE}" srcOrd="1" destOrd="0" presId="urn:microsoft.com/office/officeart/2005/8/layout/chevron2"/>
    <dgm:cxn modelId="{53EEDE9B-300E-4944-B2C7-84D99FE6556D}" type="presParOf" srcId="{F3AF2521-3FD0-40B9-A031-2F4384226F57}" destId="{42BF3553-6B6E-49AE-B128-BA7EF4830891}" srcOrd="2" destOrd="0" presId="urn:microsoft.com/office/officeart/2005/8/layout/chevron2"/>
    <dgm:cxn modelId="{F3937580-E0C1-4F60-BFD3-889C3F420AFD}" type="presParOf" srcId="{42BF3553-6B6E-49AE-B128-BA7EF4830891}" destId="{604F3654-D6BD-447F-87F0-D300FF06F1F4}" srcOrd="0" destOrd="0" presId="urn:microsoft.com/office/officeart/2005/8/layout/chevron2"/>
    <dgm:cxn modelId="{1AEF2292-AD16-43BC-9E6C-F7AE34D0AD42}" type="presParOf" srcId="{42BF3553-6B6E-49AE-B128-BA7EF4830891}" destId="{BC2160B4-AD00-4ED9-B0B2-57FC966225DC}" srcOrd="1" destOrd="0" presId="urn:microsoft.com/office/officeart/2005/8/layout/chevron2"/>
    <dgm:cxn modelId="{B3B1E3EB-FD3A-482B-BB2C-F35EF65F1D8F}" type="presParOf" srcId="{F3AF2521-3FD0-40B9-A031-2F4384226F57}" destId="{488E2405-A42E-4C54-B25A-7A5AFF2AFB3E}" srcOrd="3" destOrd="0" presId="urn:microsoft.com/office/officeart/2005/8/layout/chevron2"/>
    <dgm:cxn modelId="{23B6467D-62B8-4F9B-9854-BC2308D62D78}" type="presParOf" srcId="{F3AF2521-3FD0-40B9-A031-2F4384226F57}" destId="{8A9B38FD-C4FC-49F8-A007-5BD3A6335EC6}" srcOrd="4" destOrd="0" presId="urn:microsoft.com/office/officeart/2005/8/layout/chevron2"/>
    <dgm:cxn modelId="{88E13118-0378-4B17-A4B7-74CC62E0A5B7}" type="presParOf" srcId="{8A9B38FD-C4FC-49F8-A007-5BD3A6335EC6}" destId="{0D93BECF-C42F-4B42-8B81-9D29189F52A9}" srcOrd="0" destOrd="0" presId="urn:microsoft.com/office/officeart/2005/8/layout/chevron2"/>
    <dgm:cxn modelId="{9666EBA6-2703-4170-B838-49EBED0D84ED}" type="presParOf" srcId="{8A9B38FD-C4FC-49F8-A007-5BD3A6335EC6}" destId="{FE0F4A32-E6C0-4E8B-BADD-9C3789E2FBC7}" srcOrd="1" destOrd="0" presId="urn:microsoft.com/office/officeart/2005/8/layout/chevron2"/>
    <dgm:cxn modelId="{8B010F95-A5C8-443B-8D02-682B1D6AD2DC}" type="presParOf" srcId="{F3AF2521-3FD0-40B9-A031-2F4384226F57}" destId="{F178261C-2B3B-4C35-AEBE-73DBC2F6D58F}" srcOrd="5" destOrd="0" presId="urn:microsoft.com/office/officeart/2005/8/layout/chevron2"/>
    <dgm:cxn modelId="{50A32400-C385-40D1-BAE3-A1E047D630A1}" type="presParOf" srcId="{F3AF2521-3FD0-40B9-A031-2F4384226F57}" destId="{D75921A5-298D-4FE1-808F-9BC7EAA9320C}" srcOrd="6" destOrd="0" presId="urn:microsoft.com/office/officeart/2005/8/layout/chevron2"/>
    <dgm:cxn modelId="{35AD6A39-AD1E-46FB-819C-4739F394178B}" type="presParOf" srcId="{D75921A5-298D-4FE1-808F-9BC7EAA9320C}" destId="{46B1217E-8CD0-40AE-ABCA-C9CB476FAE30}" srcOrd="0" destOrd="0" presId="urn:microsoft.com/office/officeart/2005/8/layout/chevron2"/>
    <dgm:cxn modelId="{6B6E615C-851C-4125-A486-1AA10F5D8B99}" type="presParOf" srcId="{D75921A5-298D-4FE1-808F-9BC7EAA9320C}" destId="{0C788900-C46E-4273-88B6-A9110C4172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F98BC2-5D1F-45D8-B321-4DDB82EE1D91}" type="doc">
      <dgm:prSet loTypeId="urn:microsoft.com/office/officeart/2005/8/layout/h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FF43F8C-F4F5-426A-8B7A-A2EEF1E6F05E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Бюджет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55BBAE4D-7759-4F6C-8446-28644A017299}" type="parTrans" cxnId="{4CB1BDDB-1C83-44CC-8F99-5091F2768E3E}">
      <dgm:prSet/>
      <dgm:spPr/>
      <dgm:t>
        <a:bodyPr/>
        <a:lstStyle/>
        <a:p>
          <a:endParaRPr lang="ru-RU"/>
        </a:p>
      </dgm:t>
    </dgm:pt>
    <dgm:pt modelId="{5129745A-15F5-4C3C-B659-62BD6B2B95DE}" type="sibTrans" cxnId="{4CB1BDDB-1C83-44CC-8F99-5091F2768E3E}">
      <dgm:prSet/>
      <dgm:spPr/>
      <dgm:t>
        <a:bodyPr/>
        <a:lstStyle/>
        <a:p>
          <a:endParaRPr lang="ru-RU"/>
        </a:p>
      </dgm:t>
    </dgm:pt>
    <dgm:pt modelId="{80F3E1D6-A58A-433D-B54F-66AF01A753FA}">
      <dgm:prSet phldrT="[Текст]" custT="1"/>
      <dgm:spPr/>
      <dgm:t>
        <a:bodyPr/>
        <a:lstStyle/>
        <a:p>
          <a:pPr algn="l"/>
          <a:r>
            <a:rPr lang="ru-RU" sz="1250" dirty="0">
              <a:latin typeface="Bookman Old Style" panose="02050604050505020204" pitchFamily="18" charset="0"/>
            </a:rPr>
            <a:t>финансовый план доходов и расходов, в котором указываются источники и объемы ожидаемых поступлений денежных средств и предназначенный для реализации основных потребностей населения, обеспечения задач и функций государства и местного самоуправления на определенный период</a:t>
          </a:r>
        </a:p>
      </dgm:t>
    </dgm:pt>
    <dgm:pt modelId="{5018391B-9A58-4680-B096-0BDEDC5BCA44}" type="parTrans" cxnId="{9F3BDBDE-FE5B-47D2-ADBB-E43FA8239659}">
      <dgm:prSet/>
      <dgm:spPr/>
      <dgm:t>
        <a:bodyPr/>
        <a:lstStyle/>
        <a:p>
          <a:endParaRPr lang="ru-RU"/>
        </a:p>
      </dgm:t>
    </dgm:pt>
    <dgm:pt modelId="{3B77274B-5EA0-4390-80BA-7240853B8618}" type="sibTrans" cxnId="{9F3BDBDE-FE5B-47D2-ADBB-E43FA8239659}">
      <dgm:prSet/>
      <dgm:spPr/>
      <dgm:t>
        <a:bodyPr/>
        <a:lstStyle/>
        <a:p>
          <a:endParaRPr lang="ru-RU"/>
        </a:p>
      </dgm:t>
    </dgm:pt>
    <dgm:pt modelId="{633DA560-CC77-44CC-ABAB-A2448B528C45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Доходы бюджета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193DA23A-0A3F-4A09-8150-71BEE80DFA0E}" type="parTrans" cxnId="{C63F7B21-3924-4721-BF44-020DCB10AF3D}">
      <dgm:prSet/>
      <dgm:spPr/>
      <dgm:t>
        <a:bodyPr/>
        <a:lstStyle/>
        <a:p>
          <a:endParaRPr lang="ru-RU"/>
        </a:p>
      </dgm:t>
    </dgm:pt>
    <dgm:pt modelId="{12DD1B10-1B56-4928-83F3-4F16FE07C894}" type="sibTrans" cxnId="{C63F7B21-3924-4721-BF44-020DCB10AF3D}">
      <dgm:prSet/>
      <dgm:spPr/>
      <dgm:t>
        <a:bodyPr/>
        <a:lstStyle/>
        <a:p>
          <a:endParaRPr lang="ru-RU"/>
        </a:p>
      </dgm:t>
    </dgm:pt>
    <dgm:pt modelId="{E64819E6-4668-406C-97C9-1A08076E1D18}">
      <dgm:prSet phldrT="[Текст]" custT="1"/>
      <dgm:spPr/>
      <dgm:t>
        <a:bodyPr/>
        <a:lstStyle/>
        <a:p>
          <a:r>
            <a:rPr lang="ru-RU" sz="1300" dirty="0">
              <a:latin typeface="Bookman Old Style" panose="02050604050505020204" pitchFamily="18" charset="0"/>
            </a:rPr>
            <a:t>денежные средства, которые поступают в бюджет на безвозмездной и безвозвратной основе (например, налоги и сборы, платежи за пользование имуществом, безвозмездные поступления</a:t>
          </a:r>
          <a:endParaRPr lang="ru-RU" sz="1300" dirty="0"/>
        </a:p>
      </dgm:t>
    </dgm:pt>
    <dgm:pt modelId="{54E616CF-D632-4572-8652-774A209AD448}" type="parTrans" cxnId="{5FB3FCBB-F3C2-4101-9ADA-445043A6EEDB}">
      <dgm:prSet/>
      <dgm:spPr/>
      <dgm:t>
        <a:bodyPr/>
        <a:lstStyle/>
        <a:p>
          <a:endParaRPr lang="ru-RU"/>
        </a:p>
      </dgm:t>
    </dgm:pt>
    <dgm:pt modelId="{3C162561-93FD-4D4D-BF00-A62401D32AB6}" type="sibTrans" cxnId="{5FB3FCBB-F3C2-4101-9ADA-445043A6EEDB}">
      <dgm:prSet/>
      <dgm:spPr/>
      <dgm:t>
        <a:bodyPr/>
        <a:lstStyle/>
        <a:p>
          <a:endParaRPr lang="ru-RU"/>
        </a:p>
      </dgm:t>
    </dgm:pt>
    <dgm:pt modelId="{1BEB7AD4-D670-48D5-8234-66788C7FDD66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Расходы бюджета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67C88B13-36D9-4BB2-8C10-D7C90A583C1F}" type="parTrans" cxnId="{E6311A62-9A1E-4FE4-94DA-8A9F15F34CA6}">
      <dgm:prSet/>
      <dgm:spPr/>
      <dgm:t>
        <a:bodyPr/>
        <a:lstStyle/>
        <a:p>
          <a:endParaRPr lang="ru-RU"/>
        </a:p>
      </dgm:t>
    </dgm:pt>
    <dgm:pt modelId="{61DFE3B7-7B41-424D-AE0A-5535401956C0}" type="sibTrans" cxnId="{E6311A62-9A1E-4FE4-94DA-8A9F15F34CA6}">
      <dgm:prSet/>
      <dgm:spPr/>
      <dgm:t>
        <a:bodyPr/>
        <a:lstStyle/>
        <a:p>
          <a:endParaRPr lang="ru-RU"/>
        </a:p>
      </dgm:t>
    </dgm:pt>
    <dgm:pt modelId="{7AA9A601-B779-4176-8643-86996521E818}">
      <dgm:prSet phldrT="[Текст]" custT="1"/>
      <dgm:spPr/>
      <dgm:t>
        <a:bodyPr/>
        <a:lstStyle/>
        <a:p>
          <a:r>
            <a:rPr lang="ru-RU" sz="1300" dirty="0">
              <a:latin typeface="Bookman Old Style" panose="02050604050505020204" pitchFamily="18" charset="0"/>
            </a:rPr>
            <a:t>выплачиваемые из бюджета денежные средства, направленные на обеспечение функций государства и удовлетворения общественных потребностей в сфере коммунального хозяйства, образования, культуры, спорта и других</a:t>
          </a:r>
        </a:p>
      </dgm:t>
    </dgm:pt>
    <dgm:pt modelId="{605D4669-294D-4807-B3B5-55C156C6AC92}" type="parTrans" cxnId="{57C32F3D-E570-412F-A3AC-0B8B5C2C3142}">
      <dgm:prSet/>
      <dgm:spPr/>
      <dgm:t>
        <a:bodyPr/>
        <a:lstStyle/>
        <a:p>
          <a:endParaRPr lang="ru-RU"/>
        </a:p>
      </dgm:t>
    </dgm:pt>
    <dgm:pt modelId="{0A7CBCD4-5269-4E8F-AA89-7C9C91BA1903}" type="sibTrans" cxnId="{57C32F3D-E570-412F-A3AC-0B8B5C2C3142}">
      <dgm:prSet/>
      <dgm:spPr/>
      <dgm:t>
        <a:bodyPr/>
        <a:lstStyle/>
        <a:p>
          <a:endParaRPr lang="ru-RU"/>
        </a:p>
      </dgm:t>
    </dgm:pt>
    <dgm:pt modelId="{8F4811A9-35CE-45E2-ABE0-9527D23C4872}">
      <dgm:prSet/>
      <dgm:spPr/>
      <dgm:t>
        <a:bodyPr/>
        <a:lstStyle/>
        <a:p>
          <a:pPr algn="l"/>
          <a:endParaRPr lang="ru-RU" sz="1200" dirty="0"/>
        </a:p>
      </dgm:t>
    </dgm:pt>
    <dgm:pt modelId="{213751A8-3342-4522-A7B9-26BE32AD788E}" type="parTrans" cxnId="{CAD21F4C-063B-480C-A22C-AF62E65B1A12}">
      <dgm:prSet/>
      <dgm:spPr/>
      <dgm:t>
        <a:bodyPr/>
        <a:lstStyle/>
        <a:p>
          <a:endParaRPr lang="ru-RU"/>
        </a:p>
      </dgm:t>
    </dgm:pt>
    <dgm:pt modelId="{B59E7B5D-9BEB-4332-941C-D3A8A1DB38FC}" type="sibTrans" cxnId="{CAD21F4C-063B-480C-A22C-AF62E65B1A12}">
      <dgm:prSet/>
      <dgm:spPr/>
      <dgm:t>
        <a:bodyPr/>
        <a:lstStyle/>
        <a:p>
          <a:endParaRPr lang="ru-RU"/>
        </a:p>
      </dgm:t>
    </dgm:pt>
    <dgm:pt modelId="{B6A4E694-D7A3-45AC-845E-355F2E923C2E}" type="pres">
      <dgm:prSet presAssocID="{09F98BC2-5D1F-45D8-B321-4DDB82EE1D91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D9C08E-C82B-4160-940B-DD846F9289C0}" type="pres">
      <dgm:prSet presAssocID="{0FF43F8C-F4F5-426A-8B7A-A2EEF1E6F05E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2F681-F191-4717-B349-0B1ED931CEA2}" type="pres">
      <dgm:prSet presAssocID="{0FF43F8C-F4F5-426A-8B7A-A2EEF1E6F05E}" presName="image" presStyleLbl="fgImgPlace1" presStyleIdx="0" presStyleCnt="3" custScaleX="120178" custScaleY="104026" custLinFactNeighborX="17615" custLinFactNeighborY="-4357"/>
      <dgm:spPr>
        <a:blipFill>
          <a:blip xmlns:r="http://schemas.openxmlformats.org/officeDocument/2006/relationships" r:embed="rId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ru-RU"/>
        </a:p>
      </dgm:t>
    </dgm:pt>
    <dgm:pt modelId="{FF3C571E-44C5-478F-B46D-23AFB1FE7947}" type="pres">
      <dgm:prSet presAssocID="{0FF43F8C-F4F5-426A-8B7A-A2EEF1E6F05E}" presName="childNode" presStyleLbl="node1" presStyleIdx="0" presStyleCnt="3" custLinFactNeighborX="-907" custLinFactNeighborY="1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7DB31-A69B-43EE-A30D-63329750C3BF}" type="pres">
      <dgm:prSet presAssocID="{0FF43F8C-F4F5-426A-8B7A-A2EEF1E6F05E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C4FA0-EFD2-4C89-8099-E20ADF27344C}" type="pres">
      <dgm:prSet presAssocID="{5129745A-15F5-4C3C-B659-62BD6B2B95DE}" presName="sibTrans" presStyleCnt="0"/>
      <dgm:spPr/>
      <dgm:t>
        <a:bodyPr/>
        <a:lstStyle/>
        <a:p>
          <a:endParaRPr lang="ru-RU"/>
        </a:p>
      </dgm:t>
    </dgm:pt>
    <dgm:pt modelId="{39B11381-FE22-4DFA-A403-CABF3F4929D3}" type="pres">
      <dgm:prSet presAssocID="{633DA560-CC77-44CC-ABAB-A2448B528C4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FA807-3DEE-4C60-9F33-323358D2446E}" type="pres">
      <dgm:prSet presAssocID="{633DA560-CC77-44CC-ABAB-A2448B528C45}" presName="image" presStyleLbl="fgImgPlace1" presStyleIdx="1" presStyleCnt="3" custScaleX="121891" custScaleY="129229" custLinFactNeighborX="-17267" custLinFactNeighborY="-18575"/>
      <dgm:spPr>
        <a:blipFill>
          <a:blip xmlns:r="http://schemas.openxmlformats.org/officeDocument/2006/relationships"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E075CC-89B0-4483-B854-58C59360227B}" type="pres">
      <dgm:prSet presAssocID="{633DA560-CC77-44CC-ABAB-A2448B528C45}" presName="childNode" presStyleLbl="node1" presStyleIdx="1" presStyleCnt="3" custLinFactNeighborX="-106" custLinFactNeighborY="-2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EA1CE-FB91-4FC0-814C-0EBF3709782D}" type="pres">
      <dgm:prSet presAssocID="{633DA560-CC77-44CC-ABAB-A2448B528C45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CC80E-15BC-48C5-8A4F-447DB13BE61D}" type="pres">
      <dgm:prSet presAssocID="{12DD1B10-1B56-4928-83F3-4F16FE07C894}" presName="sibTrans" presStyleCnt="0"/>
      <dgm:spPr/>
      <dgm:t>
        <a:bodyPr/>
        <a:lstStyle/>
        <a:p>
          <a:endParaRPr lang="ru-RU"/>
        </a:p>
      </dgm:t>
    </dgm:pt>
    <dgm:pt modelId="{C2E2560F-9510-4081-80E1-6426707D4302}" type="pres">
      <dgm:prSet presAssocID="{1BEB7AD4-D670-48D5-8234-66788C7FDD6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B1F0F-ABCC-4FBA-84C7-10CBD0B312AA}" type="pres">
      <dgm:prSet presAssocID="{1BEB7AD4-D670-48D5-8234-66788C7FDD66}" presName="image" presStyleLbl="fgImgPlace1" presStyleIdx="2" presStyleCnt="3" custScaleX="101412" custScaleY="98715" custLinFactNeighborX="-5927" custLinFactNeighborY="-18761"/>
      <dgm:spPr>
        <a:blipFill>
          <a:blip xmlns:r="http://schemas.openxmlformats.org/officeDocument/2006/relationships"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9B4D61DE-B020-4F8E-8EAB-8ED0A8859132}" type="pres">
      <dgm:prSet presAssocID="{1BEB7AD4-D670-48D5-8234-66788C7FDD66}" presName="childNode" presStyleLbl="node1" presStyleIdx="2" presStyleCnt="3" custLinFactNeighborX="-5429" custLinFactNeighborY="-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E8300-E253-4DE1-9792-08C0232F1708}" type="pres">
      <dgm:prSet presAssocID="{1BEB7AD4-D670-48D5-8234-66788C7FDD66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8AC952-B9A6-4DC3-9F6F-3AFF95A6639A}" type="presOf" srcId="{E64819E6-4668-406C-97C9-1A08076E1D18}" destId="{EDE075CC-89B0-4483-B854-58C59360227B}" srcOrd="0" destOrd="0" presId="urn:microsoft.com/office/officeart/2005/8/layout/hList2"/>
    <dgm:cxn modelId="{C63F7B21-3924-4721-BF44-020DCB10AF3D}" srcId="{09F98BC2-5D1F-45D8-B321-4DDB82EE1D91}" destId="{633DA560-CC77-44CC-ABAB-A2448B528C45}" srcOrd="1" destOrd="0" parTransId="{193DA23A-0A3F-4A09-8150-71BEE80DFA0E}" sibTransId="{12DD1B10-1B56-4928-83F3-4F16FE07C894}"/>
    <dgm:cxn modelId="{57C32F3D-E570-412F-A3AC-0B8B5C2C3142}" srcId="{1BEB7AD4-D670-48D5-8234-66788C7FDD66}" destId="{7AA9A601-B779-4176-8643-86996521E818}" srcOrd="0" destOrd="0" parTransId="{605D4669-294D-4807-B3B5-55C156C6AC92}" sibTransId="{0A7CBCD4-5269-4E8F-AA89-7C9C91BA1903}"/>
    <dgm:cxn modelId="{3547EA0E-7B31-4B56-820C-6150F6D11615}" type="presOf" srcId="{09F98BC2-5D1F-45D8-B321-4DDB82EE1D91}" destId="{B6A4E694-D7A3-45AC-845E-355F2E923C2E}" srcOrd="0" destOrd="0" presId="urn:microsoft.com/office/officeart/2005/8/layout/hList2"/>
    <dgm:cxn modelId="{CAD21F4C-063B-480C-A22C-AF62E65B1A12}" srcId="{0FF43F8C-F4F5-426A-8B7A-A2EEF1E6F05E}" destId="{8F4811A9-35CE-45E2-ABE0-9527D23C4872}" srcOrd="1" destOrd="0" parTransId="{213751A8-3342-4522-A7B9-26BE32AD788E}" sibTransId="{B59E7B5D-9BEB-4332-941C-D3A8A1DB38FC}"/>
    <dgm:cxn modelId="{C9881359-CE0C-4FFB-846A-9B62DA4DC458}" type="presOf" srcId="{80F3E1D6-A58A-433D-B54F-66AF01A753FA}" destId="{FF3C571E-44C5-478F-B46D-23AFB1FE7947}" srcOrd="0" destOrd="0" presId="urn:microsoft.com/office/officeart/2005/8/layout/hList2"/>
    <dgm:cxn modelId="{AD91830D-1CC7-413F-A3E6-53F489ACA5DC}" type="presOf" srcId="{8F4811A9-35CE-45E2-ABE0-9527D23C4872}" destId="{FF3C571E-44C5-478F-B46D-23AFB1FE7947}" srcOrd="0" destOrd="1" presId="urn:microsoft.com/office/officeart/2005/8/layout/hList2"/>
    <dgm:cxn modelId="{5FB3FCBB-F3C2-4101-9ADA-445043A6EEDB}" srcId="{633DA560-CC77-44CC-ABAB-A2448B528C45}" destId="{E64819E6-4668-406C-97C9-1A08076E1D18}" srcOrd="0" destOrd="0" parTransId="{54E616CF-D632-4572-8652-774A209AD448}" sibTransId="{3C162561-93FD-4D4D-BF00-A62401D32AB6}"/>
    <dgm:cxn modelId="{4CB1BDDB-1C83-44CC-8F99-5091F2768E3E}" srcId="{09F98BC2-5D1F-45D8-B321-4DDB82EE1D91}" destId="{0FF43F8C-F4F5-426A-8B7A-A2EEF1E6F05E}" srcOrd="0" destOrd="0" parTransId="{55BBAE4D-7759-4F6C-8446-28644A017299}" sibTransId="{5129745A-15F5-4C3C-B659-62BD6B2B95DE}"/>
    <dgm:cxn modelId="{71D02483-050E-4295-ADCE-BEDF54704E82}" type="presOf" srcId="{633DA560-CC77-44CC-ABAB-A2448B528C45}" destId="{F8FEA1CE-FB91-4FC0-814C-0EBF3709782D}" srcOrd="0" destOrd="0" presId="urn:microsoft.com/office/officeart/2005/8/layout/hList2"/>
    <dgm:cxn modelId="{E6311A62-9A1E-4FE4-94DA-8A9F15F34CA6}" srcId="{09F98BC2-5D1F-45D8-B321-4DDB82EE1D91}" destId="{1BEB7AD4-D670-48D5-8234-66788C7FDD66}" srcOrd="2" destOrd="0" parTransId="{67C88B13-36D9-4BB2-8C10-D7C90A583C1F}" sibTransId="{61DFE3B7-7B41-424D-AE0A-5535401956C0}"/>
    <dgm:cxn modelId="{DB5AE1F6-755C-4EC8-822C-F9CC93A1F92D}" type="presOf" srcId="{1BEB7AD4-D670-48D5-8234-66788C7FDD66}" destId="{6DBE8300-E253-4DE1-9792-08C0232F1708}" srcOrd="0" destOrd="0" presId="urn:microsoft.com/office/officeart/2005/8/layout/hList2"/>
    <dgm:cxn modelId="{9F3BDBDE-FE5B-47D2-ADBB-E43FA8239659}" srcId="{0FF43F8C-F4F5-426A-8B7A-A2EEF1E6F05E}" destId="{80F3E1D6-A58A-433D-B54F-66AF01A753FA}" srcOrd="0" destOrd="0" parTransId="{5018391B-9A58-4680-B096-0BDEDC5BCA44}" sibTransId="{3B77274B-5EA0-4390-80BA-7240853B8618}"/>
    <dgm:cxn modelId="{0C254553-9EB7-4350-A942-5ECEBE76506E}" type="presOf" srcId="{7AA9A601-B779-4176-8643-86996521E818}" destId="{9B4D61DE-B020-4F8E-8EAB-8ED0A8859132}" srcOrd="0" destOrd="0" presId="urn:microsoft.com/office/officeart/2005/8/layout/hList2"/>
    <dgm:cxn modelId="{97473802-949B-4D77-A77E-D15977EEDB5B}" type="presOf" srcId="{0FF43F8C-F4F5-426A-8B7A-A2EEF1E6F05E}" destId="{DED7DB31-A69B-43EE-A30D-63329750C3BF}" srcOrd="0" destOrd="0" presId="urn:microsoft.com/office/officeart/2005/8/layout/hList2"/>
    <dgm:cxn modelId="{57FAC6EF-953D-4F6D-AD32-F8753AE86FFE}" type="presParOf" srcId="{B6A4E694-D7A3-45AC-845E-355F2E923C2E}" destId="{63D9C08E-C82B-4160-940B-DD846F9289C0}" srcOrd="0" destOrd="0" presId="urn:microsoft.com/office/officeart/2005/8/layout/hList2"/>
    <dgm:cxn modelId="{D58624F0-8B1F-4899-AFAA-031AD2991C4B}" type="presParOf" srcId="{63D9C08E-C82B-4160-940B-DD846F9289C0}" destId="{4F92F681-F191-4717-B349-0B1ED931CEA2}" srcOrd="0" destOrd="0" presId="urn:microsoft.com/office/officeart/2005/8/layout/hList2"/>
    <dgm:cxn modelId="{77306445-FC9A-4514-B7D3-730B582B0EB9}" type="presParOf" srcId="{63D9C08E-C82B-4160-940B-DD846F9289C0}" destId="{FF3C571E-44C5-478F-B46D-23AFB1FE7947}" srcOrd="1" destOrd="0" presId="urn:microsoft.com/office/officeart/2005/8/layout/hList2"/>
    <dgm:cxn modelId="{0283B699-BD71-41D0-966B-2D413559259A}" type="presParOf" srcId="{63D9C08E-C82B-4160-940B-DD846F9289C0}" destId="{DED7DB31-A69B-43EE-A30D-63329750C3BF}" srcOrd="2" destOrd="0" presId="urn:microsoft.com/office/officeart/2005/8/layout/hList2"/>
    <dgm:cxn modelId="{7F662DDC-4A85-4980-8348-A2804C3D3699}" type="presParOf" srcId="{B6A4E694-D7A3-45AC-845E-355F2E923C2E}" destId="{44EC4FA0-EFD2-4C89-8099-E20ADF27344C}" srcOrd="1" destOrd="0" presId="urn:microsoft.com/office/officeart/2005/8/layout/hList2"/>
    <dgm:cxn modelId="{4A43BAFB-4837-4E6B-9899-58239EF3C52F}" type="presParOf" srcId="{B6A4E694-D7A3-45AC-845E-355F2E923C2E}" destId="{39B11381-FE22-4DFA-A403-CABF3F4929D3}" srcOrd="2" destOrd="0" presId="urn:microsoft.com/office/officeart/2005/8/layout/hList2"/>
    <dgm:cxn modelId="{6DA0C6F8-572B-491C-B920-B799624C1254}" type="presParOf" srcId="{39B11381-FE22-4DFA-A403-CABF3F4929D3}" destId="{D83FA807-3DEE-4C60-9F33-323358D2446E}" srcOrd="0" destOrd="0" presId="urn:microsoft.com/office/officeart/2005/8/layout/hList2"/>
    <dgm:cxn modelId="{4DED8CCD-A8FE-467D-B983-F26364E7839D}" type="presParOf" srcId="{39B11381-FE22-4DFA-A403-CABF3F4929D3}" destId="{EDE075CC-89B0-4483-B854-58C59360227B}" srcOrd="1" destOrd="0" presId="urn:microsoft.com/office/officeart/2005/8/layout/hList2"/>
    <dgm:cxn modelId="{8171063B-3A07-4CF0-8A03-4FC3149305D6}" type="presParOf" srcId="{39B11381-FE22-4DFA-A403-CABF3F4929D3}" destId="{F8FEA1CE-FB91-4FC0-814C-0EBF3709782D}" srcOrd="2" destOrd="0" presId="urn:microsoft.com/office/officeart/2005/8/layout/hList2"/>
    <dgm:cxn modelId="{D749E17F-44B0-4125-AE42-412885FF1FAA}" type="presParOf" srcId="{B6A4E694-D7A3-45AC-845E-355F2E923C2E}" destId="{576CC80E-15BC-48C5-8A4F-447DB13BE61D}" srcOrd="3" destOrd="0" presId="urn:microsoft.com/office/officeart/2005/8/layout/hList2"/>
    <dgm:cxn modelId="{91834FE0-E3D9-4EF8-A1DC-8DF550FF7670}" type="presParOf" srcId="{B6A4E694-D7A3-45AC-845E-355F2E923C2E}" destId="{C2E2560F-9510-4081-80E1-6426707D4302}" srcOrd="4" destOrd="0" presId="urn:microsoft.com/office/officeart/2005/8/layout/hList2"/>
    <dgm:cxn modelId="{47AB34C6-C186-41BF-BB8D-CD9590B70D7B}" type="presParOf" srcId="{C2E2560F-9510-4081-80E1-6426707D4302}" destId="{554B1F0F-ABCC-4FBA-84C7-10CBD0B312AA}" srcOrd="0" destOrd="0" presId="urn:microsoft.com/office/officeart/2005/8/layout/hList2"/>
    <dgm:cxn modelId="{161B23A8-9F58-4D72-8208-2976F4B0A2B4}" type="presParOf" srcId="{C2E2560F-9510-4081-80E1-6426707D4302}" destId="{9B4D61DE-B020-4F8E-8EAB-8ED0A8859132}" srcOrd="1" destOrd="0" presId="urn:microsoft.com/office/officeart/2005/8/layout/hList2"/>
    <dgm:cxn modelId="{977287AF-8D56-4F68-AF9B-88594A711EC5}" type="presParOf" srcId="{C2E2560F-9510-4081-80E1-6426707D4302}" destId="{6DBE8300-E253-4DE1-9792-08C0232F170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DC5369-C8B9-4452-BEFF-DB3A3799687D}" type="doc">
      <dgm:prSet loTypeId="urn:microsoft.com/office/officeart/2005/8/layout/cycle8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06135A9-51E5-47DB-8108-9FFBBB76ABBD}">
      <dgm:prSet phldrT="[Текст]" custT="1"/>
      <dgm:spPr/>
      <dgm:t>
        <a:bodyPr/>
        <a:lstStyle/>
        <a:p>
          <a:r>
            <a:rPr lang="ru-RU" sz="1400" b="1" dirty="0">
              <a:latin typeface="Bookman Old Style" panose="02050604050505020204" pitchFamily="18" charset="0"/>
            </a:rPr>
            <a:t>Прогнозе социально – экономического развития Сладковского сельского поселения</a:t>
          </a:r>
        </a:p>
      </dgm:t>
    </dgm:pt>
    <dgm:pt modelId="{4DE5EAF3-2C40-400B-B31D-E39EADCB1DCD}" type="parTrans" cxnId="{B5A715A0-9B7E-41E1-B2A7-5B2152FC6536}">
      <dgm:prSet/>
      <dgm:spPr/>
      <dgm:t>
        <a:bodyPr/>
        <a:lstStyle/>
        <a:p>
          <a:endParaRPr lang="ru-RU"/>
        </a:p>
      </dgm:t>
    </dgm:pt>
    <dgm:pt modelId="{B9057FEF-07E5-4650-A01E-1C7D59EBB03B}" type="sibTrans" cxnId="{B5A715A0-9B7E-41E1-B2A7-5B2152FC6536}">
      <dgm:prSet/>
      <dgm:spPr/>
      <dgm:t>
        <a:bodyPr/>
        <a:lstStyle/>
        <a:p>
          <a:endParaRPr lang="ru-RU"/>
        </a:p>
      </dgm:t>
    </dgm:pt>
    <dgm:pt modelId="{29723513-39C8-4F2F-B556-E333A6DC681F}">
      <dgm:prSet custT="1"/>
      <dgm:spPr/>
      <dgm:t>
        <a:bodyPr/>
        <a:lstStyle/>
        <a:p>
          <a:r>
            <a:rPr lang="ru-RU" sz="1300" b="1" dirty="0">
              <a:latin typeface="Bookman Old Style" panose="02050604050505020204" pitchFamily="18" charset="0"/>
            </a:rPr>
            <a:t>Муниципальной программе «социально – экономическое развитие Сладковского сельского поселения на 2025 – 2031 годы»</a:t>
          </a:r>
        </a:p>
      </dgm:t>
    </dgm:pt>
    <dgm:pt modelId="{82D1C5D3-1196-4C85-9CF6-BBF326576F61}" type="parTrans" cxnId="{32BD1E53-A62A-4441-85AB-04F6A72DED5B}">
      <dgm:prSet/>
      <dgm:spPr/>
      <dgm:t>
        <a:bodyPr/>
        <a:lstStyle/>
        <a:p>
          <a:endParaRPr lang="ru-RU"/>
        </a:p>
      </dgm:t>
    </dgm:pt>
    <dgm:pt modelId="{77D7CC64-C895-414E-A234-7D8257473843}" type="sibTrans" cxnId="{32BD1E53-A62A-4441-85AB-04F6A72DED5B}">
      <dgm:prSet/>
      <dgm:spPr/>
      <dgm:t>
        <a:bodyPr/>
        <a:lstStyle/>
        <a:p>
          <a:endParaRPr lang="ru-RU"/>
        </a:p>
      </dgm:t>
    </dgm:pt>
    <dgm:pt modelId="{AD258F79-8387-4C42-B57A-DEC5C3F8820C}">
      <dgm:prSet custT="1"/>
      <dgm:spPr/>
      <dgm:t>
        <a:bodyPr/>
        <a:lstStyle/>
        <a:p>
          <a:r>
            <a:rPr lang="ru-RU" sz="1400" b="1" dirty="0">
              <a:latin typeface="Bookman Old Style" panose="02050604050505020204" pitchFamily="18" charset="0"/>
            </a:rPr>
            <a:t>Бюджетном прогнозе на долгосрочный период Сладковского сельского поселения </a:t>
          </a:r>
        </a:p>
      </dgm:t>
    </dgm:pt>
    <dgm:pt modelId="{6FF4938A-E0CE-440D-B7A8-28C938974B54}" type="parTrans" cxnId="{DB6FA018-774A-476B-9DD7-5C7B3138D4C7}">
      <dgm:prSet/>
      <dgm:spPr/>
      <dgm:t>
        <a:bodyPr/>
        <a:lstStyle/>
        <a:p>
          <a:endParaRPr lang="ru-RU"/>
        </a:p>
      </dgm:t>
    </dgm:pt>
    <dgm:pt modelId="{74200751-FAB8-4099-8D2B-3B6376813B46}" type="sibTrans" cxnId="{DB6FA018-774A-476B-9DD7-5C7B3138D4C7}">
      <dgm:prSet/>
      <dgm:spPr/>
      <dgm:t>
        <a:bodyPr/>
        <a:lstStyle/>
        <a:p>
          <a:endParaRPr lang="ru-RU"/>
        </a:p>
      </dgm:t>
    </dgm:pt>
    <dgm:pt modelId="{7AA8E840-A47B-49BA-B578-FCB2D5AA9960}">
      <dgm:prSet custT="1"/>
      <dgm:spPr/>
      <dgm:t>
        <a:bodyPr/>
        <a:lstStyle/>
        <a:p>
          <a:r>
            <a:rPr lang="ru-RU" sz="1400" b="1" dirty="0">
              <a:latin typeface="Bookman Old Style" panose="02050604050505020204" pitchFamily="18" charset="0"/>
            </a:rPr>
            <a:t>Основных направлениях бюджетной и налоговой политики Сладковского сельского поселения </a:t>
          </a:r>
        </a:p>
      </dgm:t>
    </dgm:pt>
    <dgm:pt modelId="{648A5510-455C-4D4E-9CB5-744D578FE727}" type="parTrans" cxnId="{52894539-2162-4CED-89F0-1FA264A7153A}">
      <dgm:prSet/>
      <dgm:spPr/>
      <dgm:t>
        <a:bodyPr/>
        <a:lstStyle/>
        <a:p>
          <a:endParaRPr lang="ru-RU"/>
        </a:p>
      </dgm:t>
    </dgm:pt>
    <dgm:pt modelId="{15925F27-F8BD-4FA9-B33D-F2C9B8CE9D3F}" type="sibTrans" cxnId="{52894539-2162-4CED-89F0-1FA264A7153A}">
      <dgm:prSet/>
      <dgm:spPr/>
      <dgm:t>
        <a:bodyPr/>
        <a:lstStyle/>
        <a:p>
          <a:endParaRPr lang="ru-RU"/>
        </a:p>
      </dgm:t>
    </dgm:pt>
    <dgm:pt modelId="{076F1D7B-4D9C-4BD0-921E-919775525133}" type="pres">
      <dgm:prSet presAssocID="{2BDC5369-C8B9-4452-BEFF-DB3A3799687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19BF9C-E8E2-4FF8-9C3E-65E5309F49A2}" type="pres">
      <dgm:prSet presAssocID="{2BDC5369-C8B9-4452-BEFF-DB3A3799687D}" presName="wedge1" presStyleLbl="node1" presStyleIdx="0" presStyleCnt="4" custLinFactNeighborX="-569" custLinFactNeighborY="-185"/>
      <dgm:spPr/>
      <dgm:t>
        <a:bodyPr/>
        <a:lstStyle/>
        <a:p>
          <a:endParaRPr lang="ru-RU"/>
        </a:p>
      </dgm:t>
    </dgm:pt>
    <dgm:pt modelId="{D45145FA-5830-4D12-894E-951C98FA4197}" type="pres">
      <dgm:prSet presAssocID="{2BDC5369-C8B9-4452-BEFF-DB3A3799687D}" presName="dummy1a" presStyleCnt="0"/>
      <dgm:spPr/>
    </dgm:pt>
    <dgm:pt modelId="{A0BAB292-A433-41A7-A344-E5086605A305}" type="pres">
      <dgm:prSet presAssocID="{2BDC5369-C8B9-4452-BEFF-DB3A3799687D}" presName="dummy1b" presStyleCnt="0"/>
      <dgm:spPr/>
    </dgm:pt>
    <dgm:pt modelId="{59D95AA4-A64B-479D-969A-09288D116877}" type="pres">
      <dgm:prSet presAssocID="{2BDC5369-C8B9-4452-BEFF-DB3A3799687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7D4FE-A004-4240-9C1D-9F3802D2CDAC}" type="pres">
      <dgm:prSet presAssocID="{2BDC5369-C8B9-4452-BEFF-DB3A3799687D}" presName="wedge2" presStyleLbl="node1" presStyleIdx="1" presStyleCnt="4" custScaleX="108367" custScaleY="103586"/>
      <dgm:spPr/>
      <dgm:t>
        <a:bodyPr/>
        <a:lstStyle/>
        <a:p>
          <a:endParaRPr lang="ru-RU"/>
        </a:p>
      </dgm:t>
    </dgm:pt>
    <dgm:pt modelId="{5E392AC8-97BC-497C-AA37-E9D2BCA4DD59}" type="pres">
      <dgm:prSet presAssocID="{2BDC5369-C8B9-4452-BEFF-DB3A3799687D}" presName="dummy2a" presStyleCnt="0"/>
      <dgm:spPr/>
    </dgm:pt>
    <dgm:pt modelId="{9CFDA1B4-2991-451C-A2BF-9B8D4D209BD2}" type="pres">
      <dgm:prSet presAssocID="{2BDC5369-C8B9-4452-BEFF-DB3A3799687D}" presName="dummy2b" presStyleCnt="0"/>
      <dgm:spPr/>
    </dgm:pt>
    <dgm:pt modelId="{AD440089-9335-4809-89CF-37E604473B54}" type="pres">
      <dgm:prSet presAssocID="{2BDC5369-C8B9-4452-BEFF-DB3A3799687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3FBD0-7C3E-45E9-8FD7-D215D7397201}" type="pres">
      <dgm:prSet presAssocID="{2BDC5369-C8B9-4452-BEFF-DB3A3799687D}" presName="wedge3" presStyleLbl="node1" presStyleIdx="2" presStyleCnt="4" custScaleX="105995" custScaleY="106592"/>
      <dgm:spPr/>
      <dgm:t>
        <a:bodyPr/>
        <a:lstStyle/>
        <a:p>
          <a:endParaRPr lang="ru-RU"/>
        </a:p>
      </dgm:t>
    </dgm:pt>
    <dgm:pt modelId="{33E0DA86-D693-4465-B1AA-0A166841F1EB}" type="pres">
      <dgm:prSet presAssocID="{2BDC5369-C8B9-4452-BEFF-DB3A3799687D}" presName="dummy3a" presStyleCnt="0"/>
      <dgm:spPr/>
    </dgm:pt>
    <dgm:pt modelId="{F68EABA8-8B9E-4FA0-8154-35F7726E1E03}" type="pres">
      <dgm:prSet presAssocID="{2BDC5369-C8B9-4452-BEFF-DB3A3799687D}" presName="dummy3b" presStyleCnt="0"/>
      <dgm:spPr/>
    </dgm:pt>
    <dgm:pt modelId="{E6FB1112-50D1-41C7-88BF-AC59E0218575}" type="pres">
      <dgm:prSet presAssocID="{2BDC5369-C8B9-4452-BEFF-DB3A3799687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85C48-C050-44FE-BD8E-7BA3E99F10A7}" type="pres">
      <dgm:prSet presAssocID="{2BDC5369-C8B9-4452-BEFF-DB3A3799687D}" presName="wedge4" presStyleLbl="node1" presStyleIdx="3" presStyleCnt="4" custScaleX="110110" custScaleY="108877" custLinFactNeighborX="1198" custLinFactNeighborY="-1146"/>
      <dgm:spPr/>
      <dgm:t>
        <a:bodyPr/>
        <a:lstStyle/>
        <a:p>
          <a:endParaRPr lang="ru-RU"/>
        </a:p>
      </dgm:t>
    </dgm:pt>
    <dgm:pt modelId="{6F602B60-A9E9-4FE8-8AD5-860CFA98560A}" type="pres">
      <dgm:prSet presAssocID="{2BDC5369-C8B9-4452-BEFF-DB3A3799687D}" presName="dummy4a" presStyleCnt="0"/>
      <dgm:spPr/>
    </dgm:pt>
    <dgm:pt modelId="{B23D2D4B-9E45-477D-A225-0E4098393EA5}" type="pres">
      <dgm:prSet presAssocID="{2BDC5369-C8B9-4452-BEFF-DB3A3799687D}" presName="dummy4b" presStyleCnt="0"/>
      <dgm:spPr/>
    </dgm:pt>
    <dgm:pt modelId="{893F1296-83B9-4DB6-AE38-00623A6BE06B}" type="pres">
      <dgm:prSet presAssocID="{2BDC5369-C8B9-4452-BEFF-DB3A3799687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17093-BC2B-4146-83DA-8BA1BC714BE4}" type="pres">
      <dgm:prSet presAssocID="{B9057FEF-07E5-4650-A01E-1C7D59EBB03B}" presName="arrowWedge1" presStyleLbl="fgSibTrans2D1" presStyleIdx="0" presStyleCnt="4" custScaleX="104029" custScaleY="103962"/>
      <dgm:spPr/>
    </dgm:pt>
    <dgm:pt modelId="{496E4B19-AB72-415D-B390-BFE2E0F1306D}" type="pres">
      <dgm:prSet presAssocID="{74200751-FAB8-4099-8D2B-3B6376813B46}" presName="arrowWedge2" presStyleLbl="fgSibTrans2D1" presStyleIdx="1" presStyleCnt="4"/>
      <dgm:spPr/>
    </dgm:pt>
    <dgm:pt modelId="{A809554B-43A3-4632-843D-FCA2BE417992}" type="pres">
      <dgm:prSet presAssocID="{15925F27-F8BD-4FA9-B33D-F2C9B8CE9D3F}" presName="arrowWedge3" presStyleLbl="fgSibTrans2D1" presStyleIdx="2" presStyleCnt="4"/>
      <dgm:spPr/>
    </dgm:pt>
    <dgm:pt modelId="{8958310D-9D0A-4CA7-A697-1EC0C7BFBA95}" type="pres">
      <dgm:prSet presAssocID="{77D7CC64-C895-414E-A234-7D8257473843}" presName="arrowWedge4" presStyleLbl="fgSibTrans2D1" presStyleIdx="3" presStyleCnt="4" custScaleX="96720" custScaleY="96759" custLinFactNeighborX="-4100" custLinFactNeighborY="-3782"/>
      <dgm:spPr/>
    </dgm:pt>
  </dgm:ptLst>
  <dgm:cxnLst>
    <dgm:cxn modelId="{2AC54C03-84E5-42DF-9C66-15151F7D1AAE}" type="presOf" srcId="{F06135A9-51E5-47DB-8108-9FFBBB76ABBD}" destId="{CB19BF9C-E8E2-4FF8-9C3E-65E5309F49A2}" srcOrd="0" destOrd="0" presId="urn:microsoft.com/office/officeart/2005/8/layout/cycle8"/>
    <dgm:cxn modelId="{14140B40-52D9-48F6-BD84-0F90D9CE0041}" type="presOf" srcId="{7AA8E840-A47B-49BA-B578-FCB2D5AA9960}" destId="{E6FB1112-50D1-41C7-88BF-AC59E0218575}" srcOrd="1" destOrd="0" presId="urn:microsoft.com/office/officeart/2005/8/layout/cycle8"/>
    <dgm:cxn modelId="{5F791268-F6DA-4D0B-8504-9BE5284DDA5B}" type="presOf" srcId="{7AA8E840-A47B-49BA-B578-FCB2D5AA9960}" destId="{2AB3FBD0-7C3E-45E9-8FD7-D215D7397201}" srcOrd="0" destOrd="0" presId="urn:microsoft.com/office/officeart/2005/8/layout/cycle8"/>
    <dgm:cxn modelId="{BD998B44-A34E-4941-A7D4-35841E359A9C}" type="presOf" srcId="{29723513-39C8-4F2F-B556-E333A6DC681F}" destId="{893F1296-83B9-4DB6-AE38-00623A6BE06B}" srcOrd="1" destOrd="0" presId="urn:microsoft.com/office/officeart/2005/8/layout/cycle8"/>
    <dgm:cxn modelId="{6D585F4B-3C02-4A65-96D7-0C5E3F1E772D}" type="presOf" srcId="{29723513-39C8-4F2F-B556-E333A6DC681F}" destId="{52D85C48-C050-44FE-BD8E-7BA3E99F10A7}" srcOrd="0" destOrd="0" presId="urn:microsoft.com/office/officeart/2005/8/layout/cycle8"/>
    <dgm:cxn modelId="{96095795-C0B4-41C0-A76E-87566713F971}" type="presOf" srcId="{AD258F79-8387-4C42-B57A-DEC5C3F8820C}" destId="{6DA7D4FE-A004-4240-9C1D-9F3802D2CDAC}" srcOrd="0" destOrd="0" presId="urn:microsoft.com/office/officeart/2005/8/layout/cycle8"/>
    <dgm:cxn modelId="{4E3F45B5-9ABF-43EF-ADDD-793DAFF2BF77}" type="presOf" srcId="{F06135A9-51E5-47DB-8108-9FFBBB76ABBD}" destId="{59D95AA4-A64B-479D-969A-09288D116877}" srcOrd="1" destOrd="0" presId="urn:microsoft.com/office/officeart/2005/8/layout/cycle8"/>
    <dgm:cxn modelId="{B5A715A0-9B7E-41E1-B2A7-5B2152FC6536}" srcId="{2BDC5369-C8B9-4452-BEFF-DB3A3799687D}" destId="{F06135A9-51E5-47DB-8108-9FFBBB76ABBD}" srcOrd="0" destOrd="0" parTransId="{4DE5EAF3-2C40-400B-B31D-E39EADCB1DCD}" sibTransId="{B9057FEF-07E5-4650-A01E-1C7D59EBB03B}"/>
    <dgm:cxn modelId="{52894539-2162-4CED-89F0-1FA264A7153A}" srcId="{2BDC5369-C8B9-4452-BEFF-DB3A3799687D}" destId="{7AA8E840-A47B-49BA-B578-FCB2D5AA9960}" srcOrd="2" destOrd="0" parTransId="{648A5510-455C-4D4E-9CB5-744D578FE727}" sibTransId="{15925F27-F8BD-4FA9-B33D-F2C9B8CE9D3F}"/>
    <dgm:cxn modelId="{DB6FA018-774A-476B-9DD7-5C7B3138D4C7}" srcId="{2BDC5369-C8B9-4452-BEFF-DB3A3799687D}" destId="{AD258F79-8387-4C42-B57A-DEC5C3F8820C}" srcOrd="1" destOrd="0" parTransId="{6FF4938A-E0CE-440D-B7A8-28C938974B54}" sibTransId="{74200751-FAB8-4099-8D2B-3B6376813B46}"/>
    <dgm:cxn modelId="{32BD1E53-A62A-4441-85AB-04F6A72DED5B}" srcId="{2BDC5369-C8B9-4452-BEFF-DB3A3799687D}" destId="{29723513-39C8-4F2F-B556-E333A6DC681F}" srcOrd="3" destOrd="0" parTransId="{82D1C5D3-1196-4C85-9CF6-BBF326576F61}" sibTransId="{77D7CC64-C895-414E-A234-7D8257473843}"/>
    <dgm:cxn modelId="{DFE2FB59-7D9F-4EA2-A43E-3694376EB9B1}" type="presOf" srcId="{AD258F79-8387-4C42-B57A-DEC5C3F8820C}" destId="{AD440089-9335-4809-89CF-37E604473B54}" srcOrd="1" destOrd="0" presId="urn:microsoft.com/office/officeart/2005/8/layout/cycle8"/>
    <dgm:cxn modelId="{70BBC69C-DB5D-48EE-ADB9-660E56D017F5}" type="presOf" srcId="{2BDC5369-C8B9-4452-BEFF-DB3A3799687D}" destId="{076F1D7B-4D9C-4BD0-921E-919775525133}" srcOrd="0" destOrd="0" presId="urn:microsoft.com/office/officeart/2005/8/layout/cycle8"/>
    <dgm:cxn modelId="{35FCB011-6A12-436B-84C2-18D7DF1876C7}" type="presParOf" srcId="{076F1D7B-4D9C-4BD0-921E-919775525133}" destId="{CB19BF9C-E8E2-4FF8-9C3E-65E5309F49A2}" srcOrd="0" destOrd="0" presId="urn:microsoft.com/office/officeart/2005/8/layout/cycle8"/>
    <dgm:cxn modelId="{3323758B-FDC8-4961-9262-E4BA3F71D94C}" type="presParOf" srcId="{076F1D7B-4D9C-4BD0-921E-919775525133}" destId="{D45145FA-5830-4D12-894E-951C98FA4197}" srcOrd="1" destOrd="0" presId="urn:microsoft.com/office/officeart/2005/8/layout/cycle8"/>
    <dgm:cxn modelId="{21A6A188-6F81-44C0-83F5-84EDB5A77A8E}" type="presParOf" srcId="{076F1D7B-4D9C-4BD0-921E-919775525133}" destId="{A0BAB292-A433-41A7-A344-E5086605A305}" srcOrd="2" destOrd="0" presId="urn:microsoft.com/office/officeart/2005/8/layout/cycle8"/>
    <dgm:cxn modelId="{6F8F639D-2105-4416-8853-6813E2374453}" type="presParOf" srcId="{076F1D7B-4D9C-4BD0-921E-919775525133}" destId="{59D95AA4-A64B-479D-969A-09288D116877}" srcOrd="3" destOrd="0" presId="urn:microsoft.com/office/officeart/2005/8/layout/cycle8"/>
    <dgm:cxn modelId="{6A827E53-420A-4FD8-B8EF-608243F74DCF}" type="presParOf" srcId="{076F1D7B-4D9C-4BD0-921E-919775525133}" destId="{6DA7D4FE-A004-4240-9C1D-9F3802D2CDAC}" srcOrd="4" destOrd="0" presId="urn:microsoft.com/office/officeart/2005/8/layout/cycle8"/>
    <dgm:cxn modelId="{C351BC26-D115-42C6-BF5A-BD6D19153F0B}" type="presParOf" srcId="{076F1D7B-4D9C-4BD0-921E-919775525133}" destId="{5E392AC8-97BC-497C-AA37-E9D2BCA4DD59}" srcOrd="5" destOrd="0" presId="urn:microsoft.com/office/officeart/2005/8/layout/cycle8"/>
    <dgm:cxn modelId="{A47B2F1A-999B-4123-A8D5-FD031CD084B5}" type="presParOf" srcId="{076F1D7B-4D9C-4BD0-921E-919775525133}" destId="{9CFDA1B4-2991-451C-A2BF-9B8D4D209BD2}" srcOrd="6" destOrd="0" presId="urn:microsoft.com/office/officeart/2005/8/layout/cycle8"/>
    <dgm:cxn modelId="{247B4639-97C2-43F3-BBC4-34C5717C9A09}" type="presParOf" srcId="{076F1D7B-4D9C-4BD0-921E-919775525133}" destId="{AD440089-9335-4809-89CF-37E604473B54}" srcOrd="7" destOrd="0" presId="urn:microsoft.com/office/officeart/2005/8/layout/cycle8"/>
    <dgm:cxn modelId="{238C5125-9E58-4B69-B9CF-657884CF342D}" type="presParOf" srcId="{076F1D7B-4D9C-4BD0-921E-919775525133}" destId="{2AB3FBD0-7C3E-45E9-8FD7-D215D7397201}" srcOrd="8" destOrd="0" presId="urn:microsoft.com/office/officeart/2005/8/layout/cycle8"/>
    <dgm:cxn modelId="{68B272C7-EAE3-4617-9759-ACF19FC77C43}" type="presParOf" srcId="{076F1D7B-4D9C-4BD0-921E-919775525133}" destId="{33E0DA86-D693-4465-B1AA-0A166841F1EB}" srcOrd="9" destOrd="0" presId="urn:microsoft.com/office/officeart/2005/8/layout/cycle8"/>
    <dgm:cxn modelId="{E59F059E-CCA0-4A42-AADB-C7EEF610C36B}" type="presParOf" srcId="{076F1D7B-4D9C-4BD0-921E-919775525133}" destId="{F68EABA8-8B9E-4FA0-8154-35F7726E1E03}" srcOrd="10" destOrd="0" presId="urn:microsoft.com/office/officeart/2005/8/layout/cycle8"/>
    <dgm:cxn modelId="{C070FCAA-8A04-42B7-8AAE-C8B6EE97D1C3}" type="presParOf" srcId="{076F1D7B-4D9C-4BD0-921E-919775525133}" destId="{E6FB1112-50D1-41C7-88BF-AC59E0218575}" srcOrd="11" destOrd="0" presId="urn:microsoft.com/office/officeart/2005/8/layout/cycle8"/>
    <dgm:cxn modelId="{FD7509A9-8C6C-49CC-A343-1A16A42D218A}" type="presParOf" srcId="{076F1D7B-4D9C-4BD0-921E-919775525133}" destId="{52D85C48-C050-44FE-BD8E-7BA3E99F10A7}" srcOrd="12" destOrd="0" presId="urn:microsoft.com/office/officeart/2005/8/layout/cycle8"/>
    <dgm:cxn modelId="{C8530A6F-188E-4BC9-B49F-93AAB6B4E8C9}" type="presParOf" srcId="{076F1D7B-4D9C-4BD0-921E-919775525133}" destId="{6F602B60-A9E9-4FE8-8AD5-860CFA98560A}" srcOrd="13" destOrd="0" presId="urn:microsoft.com/office/officeart/2005/8/layout/cycle8"/>
    <dgm:cxn modelId="{03E177CC-A4DB-4922-8701-021A75FB5D83}" type="presParOf" srcId="{076F1D7B-4D9C-4BD0-921E-919775525133}" destId="{B23D2D4B-9E45-477D-A225-0E4098393EA5}" srcOrd="14" destOrd="0" presId="urn:microsoft.com/office/officeart/2005/8/layout/cycle8"/>
    <dgm:cxn modelId="{434BEC04-E501-4E1C-AB39-02BA8B0E8354}" type="presParOf" srcId="{076F1D7B-4D9C-4BD0-921E-919775525133}" destId="{893F1296-83B9-4DB6-AE38-00623A6BE06B}" srcOrd="15" destOrd="0" presId="urn:microsoft.com/office/officeart/2005/8/layout/cycle8"/>
    <dgm:cxn modelId="{8474AFDB-A49F-41D2-9A68-B9610FF8A15E}" type="presParOf" srcId="{076F1D7B-4D9C-4BD0-921E-919775525133}" destId="{6E717093-BC2B-4146-83DA-8BA1BC714BE4}" srcOrd="16" destOrd="0" presId="urn:microsoft.com/office/officeart/2005/8/layout/cycle8"/>
    <dgm:cxn modelId="{50C84D63-6C05-4885-B81B-625361D4CDFA}" type="presParOf" srcId="{076F1D7B-4D9C-4BD0-921E-919775525133}" destId="{496E4B19-AB72-415D-B390-BFE2E0F1306D}" srcOrd="17" destOrd="0" presId="urn:microsoft.com/office/officeart/2005/8/layout/cycle8"/>
    <dgm:cxn modelId="{2D8457A5-90F2-4980-B76D-7B11C34A659D}" type="presParOf" srcId="{076F1D7B-4D9C-4BD0-921E-919775525133}" destId="{A809554B-43A3-4632-843D-FCA2BE417992}" srcOrd="18" destOrd="0" presId="urn:microsoft.com/office/officeart/2005/8/layout/cycle8"/>
    <dgm:cxn modelId="{E23C4E90-6265-41DC-9E38-651F678A13D5}" type="presParOf" srcId="{076F1D7B-4D9C-4BD0-921E-919775525133}" destId="{8958310D-9D0A-4CA7-A697-1EC0C7BFBA9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86E5AF-76C7-43E1-847B-CD4ED5583DFF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D120ED-711D-4A35-9F9D-AA8BEEC3D87B}">
      <dgm:prSet phldrT="[Текст]"/>
      <dgm:spPr/>
      <dgm:t>
        <a:bodyPr/>
        <a:lstStyle/>
        <a:p>
          <a:pPr algn="just"/>
          <a:r>
            <a:rPr lang="ru-RU" b="1" smtClean="0">
              <a:latin typeface="Bookman Old Style" panose="02050604050505020204" pitchFamily="18" charset="0"/>
            </a:rPr>
            <a:t>Утверждение бюджета</a:t>
          </a:r>
          <a:r>
            <a:rPr lang="ru-RU" smtClean="0">
              <a:latin typeface="Bookman Old Style" panose="02050604050505020204" pitchFamily="18" charset="0"/>
            </a:rPr>
            <a:t> Принятое Думой Решение о бюджете подлежит обнародованию путем опубликования в печатном средстве массовой информации Администрации и Думы Сладковского сельского поселения «Информационный вестник»  и на официальном сайте Сладковского сельского поселения в информационно-телекоммуникационной сети «Интернет» </a:t>
          </a:r>
          <a:r>
            <a:rPr lang="en-US" smtClean="0">
              <a:latin typeface="Bookman Old Style" panose="02050604050505020204" pitchFamily="18" charset="0"/>
            </a:rPr>
            <a:t>https://</a:t>
          </a:r>
          <a:r>
            <a:rPr lang="ru-RU" smtClean="0">
              <a:latin typeface="Bookman Old Style" panose="02050604050505020204" pitchFamily="18" charset="0"/>
            </a:rPr>
            <a:t>сладковское.рф/</a:t>
          </a:r>
          <a:endParaRPr lang="ru-RU" dirty="0">
            <a:latin typeface="Bookman Old Style" panose="02050604050505020204" pitchFamily="18" charset="0"/>
          </a:endParaRPr>
        </a:p>
      </dgm:t>
    </dgm:pt>
    <dgm:pt modelId="{09D99A4B-3CDF-4E15-BE82-54B0219BC362}" type="sibTrans" cxnId="{6571BB3B-6B7F-4FA0-AC62-788D29DF67CA}">
      <dgm:prSet/>
      <dgm:spPr/>
      <dgm:t>
        <a:bodyPr/>
        <a:lstStyle/>
        <a:p>
          <a:endParaRPr lang="ru-RU"/>
        </a:p>
      </dgm:t>
    </dgm:pt>
    <dgm:pt modelId="{ADB2CBC1-1B83-4EC9-B32D-F7AB32A701DB}" type="parTrans" cxnId="{6571BB3B-6B7F-4FA0-AC62-788D29DF67CA}">
      <dgm:prSet/>
      <dgm:spPr/>
      <dgm:t>
        <a:bodyPr/>
        <a:lstStyle/>
        <a:p>
          <a:endParaRPr lang="ru-RU"/>
        </a:p>
      </dgm:t>
    </dgm:pt>
    <dgm:pt modelId="{43A7C66F-C9B8-4AA7-A1D7-F0B429FDB964}">
      <dgm:prSet phldrT="[Текст]" custT="1"/>
      <dgm:spPr/>
      <dgm:t>
        <a:bodyPr/>
        <a:lstStyle/>
        <a:p>
          <a:pPr algn="just"/>
          <a:r>
            <a:rPr lang="ru-RU" sz="1100" b="1" dirty="0" smtClean="0">
              <a:latin typeface="Bookman Old Style" panose="02050604050505020204" pitchFamily="18" charset="0"/>
            </a:rPr>
            <a:t>Рассмотрение проекта бюджета </a:t>
          </a:r>
          <a:r>
            <a:rPr lang="ru-RU" sz="1100" dirty="0" smtClean="0">
              <a:latin typeface="Bookman Old Style" panose="02050604050505020204" pitchFamily="18" charset="0"/>
            </a:rPr>
            <a:t>Сформированный проект бюджета поселения Глава вносит на рассмотрение в Думу муниципального  района не позднее 15 ноября текущего года.</a:t>
          </a:r>
        </a:p>
        <a:p>
          <a:pPr algn="just"/>
          <a:r>
            <a:rPr lang="ru-RU" sz="1100" dirty="0" smtClean="0">
              <a:latin typeface="Bookman Old Style" panose="02050604050505020204" pitchFamily="18" charset="0"/>
            </a:rPr>
            <a:t> Принятый к рассмотрению  Думой поселения проект бюджета направляется в комиссию по бюджету, финансам и налоговой политике и в Контрольный орган.</a:t>
          </a:r>
        </a:p>
        <a:p>
          <a:pPr algn="just"/>
          <a:r>
            <a:rPr lang="ru-RU" sz="1100" dirty="0" smtClean="0">
              <a:latin typeface="Bookman Old Style" panose="02050604050505020204" pitchFamily="18" charset="0"/>
            </a:rPr>
            <a:t> Проект решения о местном бюджете выносится администрацией Сладковского сельского поселения на публичные слушания в соответствии с Положением  «О порядке организации и проведения публичных слушаний»</a:t>
          </a:r>
        </a:p>
        <a:p>
          <a:pPr algn="just"/>
          <a:r>
            <a:rPr lang="ru-RU" sz="1100" dirty="0" smtClean="0">
              <a:latin typeface="Bookman Old Style" panose="02050604050505020204" pitchFamily="18" charset="0"/>
            </a:rPr>
            <a:t> Проект решения о местном бюджете на очередной финансовый год подлежит официальному опубликованию в установленном порядке.</a:t>
          </a:r>
          <a:r>
            <a:rPr lang="ru-RU" sz="1000" dirty="0" smtClean="0"/>
            <a:t> </a:t>
          </a:r>
          <a:endParaRPr lang="ru-RU" sz="1000" dirty="0"/>
        </a:p>
      </dgm:t>
    </dgm:pt>
    <dgm:pt modelId="{397B1195-299B-4CDE-9809-0E4DB562F382}" type="sibTrans" cxnId="{AAADCA41-77F8-4758-80B9-30577D8B3C41}">
      <dgm:prSet/>
      <dgm:spPr/>
      <dgm:t>
        <a:bodyPr/>
        <a:lstStyle/>
        <a:p>
          <a:endParaRPr lang="ru-RU"/>
        </a:p>
      </dgm:t>
    </dgm:pt>
    <dgm:pt modelId="{070C07B3-0E7D-49F5-851B-6463FCDB1318}" type="parTrans" cxnId="{AAADCA41-77F8-4758-80B9-30577D8B3C41}">
      <dgm:prSet/>
      <dgm:spPr/>
      <dgm:t>
        <a:bodyPr/>
        <a:lstStyle/>
        <a:p>
          <a:endParaRPr lang="ru-RU"/>
        </a:p>
      </dgm:t>
    </dgm:pt>
    <dgm:pt modelId="{CF59302D-1AD2-4CEB-931C-2A18A83625F1}">
      <dgm:prSet phldrT="[Текст]"/>
      <dgm:spPr/>
      <dgm:t>
        <a:bodyPr/>
        <a:lstStyle/>
        <a:p>
          <a:pPr algn="just"/>
          <a:r>
            <a:rPr lang="ru-RU" b="1" dirty="0" smtClean="0">
              <a:latin typeface="Bookman Old Style" panose="02050604050505020204" pitchFamily="18" charset="0"/>
            </a:rPr>
            <a:t>Составление проекта бюджета</a:t>
          </a:r>
          <a:r>
            <a:rPr lang="ru-RU" dirty="0" smtClean="0">
              <a:latin typeface="Bookman Old Style" panose="02050604050505020204" pitchFamily="18" charset="0"/>
            </a:rPr>
            <a:t> Работа по составлению проекта бюджета поселения начинается за 6 месяцев до начала очередного финансового года. Администрация утверждает перечень мероприятий по разработке проекта бюджета, определяет ответственных исполнителей и сроки исполнения. Непосредственное составление проекта бюджета осуществляет финансовое управление </a:t>
          </a:r>
          <a:r>
            <a:rPr lang="ru-RU" dirty="0" err="1" smtClean="0">
              <a:latin typeface="Bookman Old Style" panose="02050604050505020204" pitchFamily="18" charset="0"/>
            </a:rPr>
            <a:t>Слободо</a:t>
          </a:r>
          <a:r>
            <a:rPr lang="ru-RU" dirty="0" smtClean="0">
              <a:latin typeface="Bookman Old Style" panose="02050604050505020204" pitchFamily="18" charset="0"/>
            </a:rPr>
            <a:t>-Туринского муниципального района. </a:t>
          </a:r>
          <a:endParaRPr lang="ru-RU" dirty="0"/>
        </a:p>
      </dgm:t>
    </dgm:pt>
    <dgm:pt modelId="{E9C81215-F142-4C4C-9CDB-1B1BB294A7E3}" type="sibTrans" cxnId="{D95F2736-D067-4F9E-B9BC-475BC6069081}">
      <dgm:prSet/>
      <dgm:spPr/>
      <dgm:t>
        <a:bodyPr/>
        <a:lstStyle/>
        <a:p>
          <a:endParaRPr lang="ru-RU"/>
        </a:p>
      </dgm:t>
    </dgm:pt>
    <dgm:pt modelId="{B5A83DB8-A70E-4C53-A70D-CCAFE68DD3AC}" type="parTrans" cxnId="{D95F2736-D067-4F9E-B9BC-475BC6069081}">
      <dgm:prSet/>
      <dgm:spPr/>
      <dgm:t>
        <a:bodyPr/>
        <a:lstStyle/>
        <a:p>
          <a:endParaRPr lang="ru-RU"/>
        </a:p>
      </dgm:t>
    </dgm:pt>
    <dgm:pt modelId="{B15066B5-5BAC-499B-891F-8573423330BB}" type="pres">
      <dgm:prSet presAssocID="{C486E5AF-76C7-43E1-847B-CD4ED5583D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171CD3D-71DE-432F-8BF7-EEC3F3E86432}" type="pres">
      <dgm:prSet presAssocID="{C486E5AF-76C7-43E1-847B-CD4ED5583DFF}" presName="Name1" presStyleCnt="0"/>
      <dgm:spPr/>
      <dgm:t>
        <a:bodyPr/>
        <a:lstStyle/>
        <a:p>
          <a:endParaRPr lang="ru-RU"/>
        </a:p>
      </dgm:t>
    </dgm:pt>
    <dgm:pt modelId="{E05B6DDF-5A31-40FC-8B24-7234EBFF91CA}" type="pres">
      <dgm:prSet presAssocID="{C486E5AF-76C7-43E1-847B-CD4ED5583DFF}" presName="cycle" presStyleCnt="0"/>
      <dgm:spPr/>
      <dgm:t>
        <a:bodyPr/>
        <a:lstStyle/>
        <a:p>
          <a:endParaRPr lang="ru-RU"/>
        </a:p>
      </dgm:t>
    </dgm:pt>
    <dgm:pt modelId="{3349DD07-8053-466C-8241-D56ADF9DCE16}" type="pres">
      <dgm:prSet presAssocID="{C486E5AF-76C7-43E1-847B-CD4ED5583DFF}" presName="srcNode" presStyleLbl="node1" presStyleIdx="0" presStyleCnt="3"/>
      <dgm:spPr/>
      <dgm:t>
        <a:bodyPr/>
        <a:lstStyle/>
        <a:p>
          <a:endParaRPr lang="ru-RU"/>
        </a:p>
      </dgm:t>
    </dgm:pt>
    <dgm:pt modelId="{09138D35-0EA4-46D6-99C6-B57BC7D35063}" type="pres">
      <dgm:prSet presAssocID="{C486E5AF-76C7-43E1-847B-CD4ED5583DFF}" presName="conn" presStyleLbl="parChTrans1D2" presStyleIdx="0" presStyleCnt="1"/>
      <dgm:spPr/>
      <dgm:t>
        <a:bodyPr/>
        <a:lstStyle/>
        <a:p>
          <a:endParaRPr lang="ru-RU"/>
        </a:p>
      </dgm:t>
    </dgm:pt>
    <dgm:pt modelId="{2865CD29-1D53-4BB7-B96C-7F6DFD8DEB7D}" type="pres">
      <dgm:prSet presAssocID="{C486E5AF-76C7-43E1-847B-CD4ED5583DFF}" presName="extraNode" presStyleLbl="node1" presStyleIdx="0" presStyleCnt="3"/>
      <dgm:spPr/>
      <dgm:t>
        <a:bodyPr/>
        <a:lstStyle/>
        <a:p>
          <a:endParaRPr lang="ru-RU"/>
        </a:p>
      </dgm:t>
    </dgm:pt>
    <dgm:pt modelId="{9B99D513-3942-47DB-9D12-A651D9266A86}" type="pres">
      <dgm:prSet presAssocID="{C486E5AF-76C7-43E1-847B-CD4ED5583DFF}" presName="dstNode" presStyleLbl="node1" presStyleIdx="0" presStyleCnt="3"/>
      <dgm:spPr/>
      <dgm:t>
        <a:bodyPr/>
        <a:lstStyle/>
        <a:p>
          <a:endParaRPr lang="ru-RU"/>
        </a:p>
      </dgm:t>
    </dgm:pt>
    <dgm:pt modelId="{A498CEA2-6DA2-403C-B441-1322390A4524}" type="pres">
      <dgm:prSet presAssocID="{CF59302D-1AD2-4CEB-931C-2A18A83625F1}" presName="text_1" presStyleLbl="node1" presStyleIdx="0" presStyleCnt="3" custScaleX="102440" custScaleY="103653" custLinFactNeighborX="980" custLinFactNeighborY="-22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642D3-01CF-4CAE-90B6-74A7174C1146}" type="pres">
      <dgm:prSet presAssocID="{CF59302D-1AD2-4CEB-931C-2A18A83625F1}" presName="accent_1" presStyleCnt="0"/>
      <dgm:spPr/>
      <dgm:t>
        <a:bodyPr/>
        <a:lstStyle/>
        <a:p>
          <a:endParaRPr lang="ru-RU"/>
        </a:p>
      </dgm:t>
    </dgm:pt>
    <dgm:pt modelId="{6A983E42-1606-4B63-9F73-C63D7C8D0FD6}" type="pres">
      <dgm:prSet presAssocID="{CF59302D-1AD2-4CEB-931C-2A18A83625F1}" presName="accentRepeatNode" presStyleLbl="solidFgAcc1" presStyleIdx="0" presStyleCnt="3" custLinFactNeighborX="-917" custLinFactNeighborY="-26289"/>
      <dgm:spPr/>
      <dgm:t>
        <a:bodyPr/>
        <a:lstStyle/>
        <a:p>
          <a:endParaRPr lang="ru-RU"/>
        </a:p>
      </dgm:t>
    </dgm:pt>
    <dgm:pt modelId="{D36F7BA0-77C3-4892-AB57-853BE5D9E5AA}" type="pres">
      <dgm:prSet presAssocID="{43A7C66F-C9B8-4AA7-A1D7-F0B429FDB964}" presName="text_2" presStyleLbl="node1" presStyleIdx="1" presStyleCnt="3" custScaleX="105992" custScaleY="199552" custLinFactNeighborX="-704" custLinFactNeighborY="-10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DD7F5-2C54-4CEC-ACC3-18706D8B1A7A}" type="pres">
      <dgm:prSet presAssocID="{43A7C66F-C9B8-4AA7-A1D7-F0B429FDB964}" presName="accent_2" presStyleCnt="0"/>
      <dgm:spPr/>
      <dgm:t>
        <a:bodyPr/>
        <a:lstStyle/>
        <a:p>
          <a:endParaRPr lang="ru-RU"/>
        </a:p>
      </dgm:t>
    </dgm:pt>
    <dgm:pt modelId="{72AFEBD3-EF64-42DB-A283-E383F726CFA3}" type="pres">
      <dgm:prSet presAssocID="{43A7C66F-C9B8-4AA7-A1D7-F0B429FDB964}" presName="accentRepeatNode" presStyleLbl="solidFgAcc1" presStyleIdx="1" presStyleCnt="3" custLinFactNeighborX="-20361" custLinFactNeighborY="-1323"/>
      <dgm:spPr/>
      <dgm:t>
        <a:bodyPr/>
        <a:lstStyle/>
        <a:p>
          <a:endParaRPr lang="ru-RU"/>
        </a:p>
      </dgm:t>
    </dgm:pt>
    <dgm:pt modelId="{B55BDC90-54CF-4354-AE3B-6420A66A0B88}" type="pres">
      <dgm:prSet presAssocID="{4DD120ED-711D-4A35-9F9D-AA8BEEC3D87B}" presName="text_3" presStyleLbl="node1" presStyleIdx="2" presStyleCnt="3" custScaleX="102876" custScaleY="124303" custLinFactNeighborX="1038" custLinFactNeighborY="13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D4440-2C62-4D16-BCE4-9A7EEB545825}" type="pres">
      <dgm:prSet presAssocID="{4DD120ED-711D-4A35-9F9D-AA8BEEC3D87B}" presName="accent_3" presStyleCnt="0"/>
      <dgm:spPr/>
      <dgm:t>
        <a:bodyPr/>
        <a:lstStyle/>
        <a:p>
          <a:endParaRPr lang="ru-RU"/>
        </a:p>
      </dgm:t>
    </dgm:pt>
    <dgm:pt modelId="{67CB1C35-253B-4CDE-A4B0-2813F6C1439A}" type="pres">
      <dgm:prSet presAssocID="{4DD120ED-711D-4A35-9F9D-AA8BEEC3D87B}" presName="accentRepeatNode" presStyleLbl="solidFgAcc1" presStyleIdx="2" presStyleCnt="3" custLinFactNeighborX="-7062" custLinFactNeighborY="9565"/>
      <dgm:spPr/>
      <dgm:t>
        <a:bodyPr/>
        <a:lstStyle/>
        <a:p>
          <a:endParaRPr lang="ru-RU"/>
        </a:p>
      </dgm:t>
    </dgm:pt>
  </dgm:ptLst>
  <dgm:cxnLst>
    <dgm:cxn modelId="{007B1FDA-10FC-4F2F-B755-7F856CDF5598}" type="presOf" srcId="{C486E5AF-76C7-43E1-847B-CD4ED5583DFF}" destId="{B15066B5-5BAC-499B-891F-8573423330BB}" srcOrd="0" destOrd="0" presId="urn:microsoft.com/office/officeart/2008/layout/VerticalCurvedList"/>
    <dgm:cxn modelId="{41AC4F55-00CD-4BB3-90F3-AEBB67ACF3D0}" type="presOf" srcId="{4DD120ED-711D-4A35-9F9D-AA8BEEC3D87B}" destId="{B55BDC90-54CF-4354-AE3B-6420A66A0B88}" srcOrd="0" destOrd="0" presId="urn:microsoft.com/office/officeart/2008/layout/VerticalCurvedList"/>
    <dgm:cxn modelId="{C96FDF74-9FF2-4E1B-A322-9C299FB70704}" type="presOf" srcId="{43A7C66F-C9B8-4AA7-A1D7-F0B429FDB964}" destId="{D36F7BA0-77C3-4892-AB57-853BE5D9E5AA}" srcOrd="0" destOrd="0" presId="urn:microsoft.com/office/officeart/2008/layout/VerticalCurvedList"/>
    <dgm:cxn modelId="{CA9A03F7-6BF4-4D12-A0B1-9570FFAEB7DB}" type="presOf" srcId="{E9C81215-F142-4C4C-9CDB-1B1BB294A7E3}" destId="{09138D35-0EA4-46D6-99C6-B57BC7D35063}" srcOrd="0" destOrd="0" presId="urn:microsoft.com/office/officeart/2008/layout/VerticalCurvedList"/>
    <dgm:cxn modelId="{27E49816-4247-47D9-A157-A44CDC632E29}" type="presOf" srcId="{CF59302D-1AD2-4CEB-931C-2A18A83625F1}" destId="{A498CEA2-6DA2-403C-B441-1322390A4524}" srcOrd="0" destOrd="0" presId="urn:microsoft.com/office/officeart/2008/layout/VerticalCurvedList"/>
    <dgm:cxn modelId="{6571BB3B-6B7F-4FA0-AC62-788D29DF67CA}" srcId="{C486E5AF-76C7-43E1-847B-CD4ED5583DFF}" destId="{4DD120ED-711D-4A35-9F9D-AA8BEEC3D87B}" srcOrd="2" destOrd="0" parTransId="{ADB2CBC1-1B83-4EC9-B32D-F7AB32A701DB}" sibTransId="{09D99A4B-3CDF-4E15-BE82-54B0219BC362}"/>
    <dgm:cxn modelId="{AAADCA41-77F8-4758-80B9-30577D8B3C41}" srcId="{C486E5AF-76C7-43E1-847B-CD4ED5583DFF}" destId="{43A7C66F-C9B8-4AA7-A1D7-F0B429FDB964}" srcOrd="1" destOrd="0" parTransId="{070C07B3-0E7D-49F5-851B-6463FCDB1318}" sibTransId="{397B1195-299B-4CDE-9809-0E4DB562F382}"/>
    <dgm:cxn modelId="{D95F2736-D067-4F9E-B9BC-475BC6069081}" srcId="{C486E5AF-76C7-43E1-847B-CD4ED5583DFF}" destId="{CF59302D-1AD2-4CEB-931C-2A18A83625F1}" srcOrd="0" destOrd="0" parTransId="{B5A83DB8-A70E-4C53-A70D-CCAFE68DD3AC}" sibTransId="{E9C81215-F142-4C4C-9CDB-1B1BB294A7E3}"/>
    <dgm:cxn modelId="{39587687-0D92-4456-A421-9ACC15FF31C7}" type="presParOf" srcId="{B15066B5-5BAC-499B-891F-8573423330BB}" destId="{9171CD3D-71DE-432F-8BF7-EEC3F3E86432}" srcOrd="0" destOrd="0" presId="urn:microsoft.com/office/officeart/2008/layout/VerticalCurvedList"/>
    <dgm:cxn modelId="{9168B848-3AF0-48D1-B59F-AC8034F95364}" type="presParOf" srcId="{9171CD3D-71DE-432F-8BF7-EEC3F3E86432}" destId="{E05B6DDF-5A31-40FC-8B24-7234EBFF91CA}" srcOrd="0" destOrd="0" presId="urn:microsoft.com/office/officeart/2008/layout/VerticalCurvedList"/>
    <dgm:cxn modelId="{27FF5C7A-684B-462D-9D21-C6EF812BFF12}" type="presParOf" srcId="{E05B6DDF-5A31-40FC-8B24-7234EBFF91CA}" destId="{3349DD07-8053-466C-8241-D56ADF9DCE16}" srcOrd="0" destOrd="0" presId="urn:microsoft.com/office/officeart/2008/layout/VerticalCurvedList"/>
    <dgm:cxn modelId="{5601672A-969B-4EDE-8F83-56BCC8C28B73}" type="presParOf" srcId="{E05B6DDF-5A31-40FC-8B24-7234EBFF91CA}" destId="{09138D35-0EA4-46D6-99C6-B57BC7D35063}" srcOrd="1" destOrd="0" presId="urn:microsoft.com/office/officeart/2008/layout/VerticalCurvedList"/>
    <dgm:cxn modelId="{F21B3DEC-3CCC-4E4A-B6DD-FF4EBADC8094}" type="presParOf" srcId="{E05B6DDF-5A31-40FC-8B24-7234EBFF91CA}" destId="{2865CD29-1D53-4BB7-B96C-7F6DFD8DEB7D}" srcOrd="2" destOrd="0" presId="urn:microsoft.com/office/officeart/2008/layout/VerticalCurvedList"/>
    <dgm:cxn modelId="{809DCF07-7A71-49E4-ACD8-6632D904D3D4}" type="presParOf" srcId="{E05B6DDF-5A31-40FC-8B24-7234EBFF91CA}" destId="{9B99D513-3942-47DB-9D12-A651D9266A86}" srcOrd="3" destOrd="0" presId="urn:microsoft.com/office/officeart/2008/layout/VerticalCurvedList"/>
    <dgm:cxn modelId="{1920E33D-BBD5-4BF9-8D7F-900551C64F93}" type="presParOf" srcId="{9171CD3D-71DE-432F-8BF7-EEC3F3E86432}" destId="{A498CEA2-6DA2-403C-B441-1322390A4524}" srcOrd="1" destOrd="0" presId="urn:microsoft.com/office/officeart/2008/layout/VerticalCurvedList"/>
    <dgm:cxn modelId="{1C5C04E4-1AB8-4B81-A889-B58AC94EF092}" type="presParOf" srcId="{9171CD3D-71DE-432F-8BF7-EEC3F3E86432}" destId="{0A4642D3-01CF-4CAE-90B6-74A7174C1146}" srcOrd="2" destOrd="0" presId="urn:microsoft.com/office/officeart/2008/layout/VerticalCurvedList"/>
    <dgm:cxn modelId="{9D2A1963-3E9D-493D-98D2-8941585E81A0}" type="presParOf" srcId="{0A4642D3-01CF-4CAE-90B6-74A7174C1146}" destId="{6A983E42-1606-4B63-9F73-C63D7C8D0FD6}" srcOrd="0" destOrd="0" presId="urn:microsoft.com/office/officeart/2008/layout/VerticalCurvedList"/>
    <dgm:cxn modelId="{7F8F393F-2849-443F-B1D8-68A37D5AAF98}" type="presParOf" srcId="{9171CD3D-71DE-432F-8BF7-EEC3F3E86432}" destId="{D36F7BA0-77C3-4892-AB57-853BE5D9E5AA}" srcOrd="3" destOrd="0" presId="urn:microsoft.com/office/officeart/2008/layout/VerticalCurvedList"/>
    <dgm:cxn modelId="{4F0D48F0-2419-4BD3-A8EC-E7FBD6C6343B}" type="presParOf" srcId="{9171CD3D-71DE-432F-8BF7-EEC3F3E86432}" destId="{4C9DD7F5-2C54-4CEC-ACC3-18706D8B1A7A}" srcOrd="4" destOrd="0" presId="urn:microsoft.com/office/officeart/2008/layout/VerticalCurvedList"/>
    <dgm:cxn modelId="{3D1BDA21-B73A-4D2B-B175-5386C3637A3F}" type="presParOf" srcId="{4C9DD7F5-2C54-4CEC-ACC3-18706D8B1A7A}" destId="{72AFEBD3-EF64-42DB-A283-E383F726CFA3}" srcOrd="0" destOrd="0" presId="urn:microsoft.com/office/officeart/2008/layout/VerticalCurvedList"/>
    <dgm:cxn modelId="{A076C498-A895-40C1-97B7-213CC7772C1E}" type="presParOf" srcId="{9171CD3D-71DE-432F-8BF7-EEC3F3E86432}" destId="{B55BDC90-54CF-4354-AE3B-6420A66A0B88}" srcOrd="5" destOrd="0" presId="urn:microsoft.com/office/officeart/2008/layout/VerticalCurvedList"/>
    <dgm:cxn modelId="{D319C0A6-8743-412A-88A0-BCE18443125A}" type="presParOf" srcId="{9171CD3D-71DE-432F-8BF7-EEC3F3E86432}" destId="{2F3D4440-2C62-4D16-BCE4-9A7EEB545825}" srcOrd="6" destOrd="0" presId="urn:microsoft.com/office/officeart/2008/layout/VerticalCurvedList"/>
    <dgm:cxn modelId="{6B14A220-6867-4614-AFB3-40F4915A9E70}" type="presParOf" srcId="{2F3D4440-2C62-4D16-BCE4-9A7EEB545825}" destId="{67CB1C35-253B-4CDE-A4B0-2813F6C1439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F98BC2-5D1F-45D8-B321-4DDB82EE1D91}" type="doc">
      <dgm:prSet loTypeId="urn:microsoft.com/office/officeart/2005/8/layout/h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FF43F8C-F4F5-426A-8B7A-A2EEF1E6F05E}">
      <dgm:prSet phldrT="[Текст]"/>
      <dgm:spPr/>
      <dgm:t>
        <a:bodyPr/>
        <a:lstStyle/>
        <a:p>
          <a:pPr algn="l"/>
          <a:r>
            <a: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Налоговые поступления</a:t>
          </a:r>
        </a:p>
      </dgm:t>
    </dgm:pt>
    <dgm:pt modelId="{55BBAE4D-7759-4F6C-8446-28644A017299}" type="parTrans" cxnId="{4CB1BDDB-1C83-44CC-8F99-5091F2768E3E}">
      <dgm:prSet/>
      <dgm:spPr/>
      <dgm:t>
        <a:bodyPr/>
        <a:lstStyle/>
        <a:p>
          <a:endParaRPr lang="ru-RU"/>
        </a:p>
      </dgm:t>
    </dgm:pt>
    <dgm:pt modelId="{5129745A-15F5-4C3C-B659-62BD6B2B95DE}" type="sibTrans" cxnId="{4CB1BDDB-1C83-44CC-8F99-5091F2768E3E}">
      <dgm:prSet/>
      <dgm:spPr/>
      <dgm:t>
        <a:bodyPr/>
        <a:lstStyle/>
        <a:p>
          <a:endParaRPr lang="ru-RU"/>
        </a:p>
      </dgm:t>
    </dgm:pt>
    <dgm:pt modelId="{80F3E1D6-A58A-433D-B54F-66AF01A753FA}">
      <dgm:prSet phldrT="[Текст]" custT="1"/>
      <dgm:spPr/>
      <dgm:t>
        <a:bodyPr/>
        <a:lstStyle/>
        <a:p>
          <a:pPr algn="l"/>
          <a:r>
            <a:rPr lang="ru-RU" sz="1250">
              <a:latin typeface="Bookman Old Style" panose="02050604050505020204" pitchFamily="18" charset="0"/>
            </a:rPr>
            <a:t>налог на доходы физических лиц</a:t>
          </a:r>
          <a:endParaRPr lang="ru-RU" sz="1250" dirty="0">
            <a:latin typeface="Bookman Old Style" panose="02050604050505020204" pitchFamily="18" charset="0"/>
          </a:endParaRPr>
        </a:p>
      </dgm:t>
    </dgm:pt>
    <dgm:pt modelId="{5018391B-9A58-4680-B096-0BDEDC5BCA44}" type="parTrans" cxnId="{9F3BDBDE-FE5B-47D2-ADBB-E43FA8239659}">
      <dgm:prSet/>
      <dgm:spPr/>
      <dgm:t>
        <a:bodyPr/>
        <a:lstStyle/>
        <a:p>
          <a:endParaRPr lang="ru-RU"/>
        </a:p>
      </dgm:t>
    </dgm:pt>
    <dgm:pt modelId="{3B77274B-5EA0-4390-80BA-7240853B8618}" type="sibTrans" cxnId="{9F3BDBDE-FE5B-47D2-ADBB-E43FA8239659}">
      <dgm:prSet/>
      <dgm:spPr/>
      <dgm:t>
        <a:bodyPr/>
        <a:lstStyle/>
        <a:p>
          <a:endParaRPr lang="ru-RU"/>
        </a:p>
      </dgm:t>
    </dgm:pt>
    <dgm:pt modelId="{633DA560-CC77-44CC-ABAB-A2448B528C45}">
      <dgm:prSet phldrT="[Текст]"/>
      <dgm:spPr/>
      <dgm:t>
        <a:bodyPr/>
        <a:lstStyle/>
        <a:p>
          <a:pPr algn="l"/>
          <a:r>
            <a: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Неналоговые доходы</a:t>
          </a:r>
        </a:p>
      </dgm:t>
    </dgm:pt>
    <dgm:pt modelId="{193DA23A-0A3F-4A09-8150-71BEE80DFA0E}" type="parTrans" cxnId="{C63F7B21-3924-4721-BF44-020DCB10AF3D}">
      <dgm:prSet/>
      <dgm:spPr/>
      <dgm:t>
        <a:bodyPr/>
        <a:lstStyle/>
        <a:p>
          <a:endParaRPr lang="ru-RU"/>
        </a:p>
      </dgm:t>
    </dgm:pt>
    <dgm:pt modelId="{12DD1B10-1B56-4928-83F3-4F16FE07C894}" type="sibTrans" cxnId="{C63F7B21-3924-4721-BF44-020DCB10AF3D}">
      <dgm:prSet/>
      <dgm:spPr/>
      <dgm:t>
        <a:bodyPr/>
        <a:lstStyle/>
        <a:p>
          <a:endParaRPr lang="ru-RU"/>
        </a:p>
      </dgm:t>
    </dgm:pt>
    <dgm:pt modelId="{E64819E6-4668-406C-97C9-1A08076E1D18}">
      <dgm:prSet phldrT="[Текст]" custT="1"/>
      <dgm:spPr/>
      <dgm:t>
        <a:bodyPr/>
        <a:lstStyle/>
        <a:p>
          <a:r>
            <a:rPr lang="ru-RU" sz="1300" dirty="0">
              <a:latin typeface="Bookman Old Style" panose="02050604050505020204" pitchFamily="18" charset="0"/>
            </a:rPr>
            <a:t>доходы от использования муниципального имущества</a:t>
          </a:r>
          <a:endParaRPr lang="ru-RU" sz="1300" dirty="0"/>
        </a:p>
      </dgm:t>
    </dgm:pt>
    <dgm:pt modelId="{54E616CF-D632-4572-8652-774A209AD448}" type="parTrans" cxnId="{5FB3FCBB-F3C2-4101-9ADA-445043A6EEDB}">
      <dgm:prSet/>
      <dgm:spPr/>
      <dgm:t>
        <a:bodyPr/>
        <a:lstStyle/>
        <a:p>
          <a:endParaRPr lang="ru-RU"/>
        </a:p>
      </dgm:t>
    </dgm:pt>
    <dgm:pt modelId="{3C162561-93FD-4D4D-BF00-A62401D32AB6}" type="sibTrans" cxnId="{5FB3FCBB-F3C2-4101-9ADA-445043A6EEDB}">
      <dgm:prSet/>
      <dgm:spPr/>
      <dgm:t>
        <a:bodyPr/>
        <a:lstStyle/>
        <a:p>
          <a:endParaRPr lang="ru-RU"/>
        </a:p>
      </dgm:t>
    </dgm:pt>
    <dgm:pt modelId="{1BEB7AD4-D670-48D5-8234-66788C7FDD66}">
      <dgm:prSet phldrT="[Текст]"/>
      <dgm:spPr/>
      <dgm:t>
        <a:bodyPr/>
        <a:lstStyle/>
        <a:p>
          <a:pPr algn="l"/>
          <a:r>
            <a: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Безвозмездные поступления</a:t>
          </a:r>
        </a:p>
      </dgm:t>
    </dgm:pt>
    <dgm:pt modelId="{67C88B13-36D9-4BB2-8C10-D7C90A583C1F}" type="parTrans" cxnId="{E6311A62-9A1E-4FE4-94DA-8A9F15F34CA6}">
      <dgm:prSet/>
      <dgm:spPr/>
      <dgm:t>
        <a:bodyPr/>
        <a:lstStyle/>
        <a:p>
          <a:endParaRPr lang="ru-RU"/>
        </a:p>
      </dgm:t>
    </dgm:pt>
    <dgm:pt modelId="{61DFE3B7-7B41-424D-AE0A-5535401956C0}" type="sibTrans" cxnId="{E6311A62-9A1E-4FE4-94DA-8A9F15F34CA6}">
      <dgm:prSet/>
      <dgm:spPr/>
      <dgm:t>
        <a:bodyPr/>
        <a:lstStyle/>
        <a:p>
          <a:endParaRPr lang="ru-RU"/>
        </a:p>
      </dgm:t>
    </dgm:pt>
    <dgm:pt modelId="{7AA9A601-B779-4176-8643-86996521E818}">
      <dgm:prSet phldrT="[Текст]" custT="1"/>
      <dgm:spPr/>
      <dgm:t>
        <a:bodyPr/>
        <a:lstStyle/>
        <a:p>
          <a:r>
            <a:rPr lang="ru-RU" sz="1300" dirty="0">
              <a:latin typeface="Bookman Old Style" panose="02050604050505020204" pitchFamily="18" charset="0"/>
            </a:rPr>
            <a:t>Поступления от других бюджетов (межбюджетные трансферты), организаций, граждан (кроме налоговых и неналоговых доходов)</a:t>
          </a:r>
        </a:p>
      </dgm:t>
    </dgm:pt>
    <dgm:pt modelId="{605D4669-294D-4807-B3B5-55C156C6AC92}" type="parTrans" cxnId="{57C32F3D-E570-412F-A3AC-0B8B5C2C3142}">
      <dgm:prSet/>
      <dgm:spPr/>
      <dgm:t>
        <a:bodyPr/>
        <a:lstStyle/>
        <a:p>
          <a:endParaRPr lang="ru-RU"/>
        </a:p>
      </dgm:t>
    </dgm:pt>
    <dgm:pt modelId="{0A7CBCD4-5269-4E8F-AA89-7C9C91BA1903}" type="sibTrans" cxnId="{57C32F3D-E570-412F-A3AC-0B8B5C2C3142}">
      <dgm:prSet/>
      <dgm:spPr/>
      <dgm:t>
        <a:bodyPr/>
        <a:lstStyle/>
        <a:p>
          <a:endParaRPr lang="ru-RU"/>
        </a:p>
      </dgm:t>
    </dgm:pt>
    <dgm:pt modelId="{8F4811A9-35CE-45E2-ABE0-9527D23C4872}">
      <dgm:prSet/>
      <dgm:spPr/>
      <dgm:t>
        <a:bodyPr/>
        <a:lstStyle/>
        <a:p>
          <a:pPr algn="l"/>
          <a:endParaRPr lang="ru-RU" sz="1200" dirty="0"/>
        </a:p>
      </dgm:t>
    </dgm:pt>
    <dgm:pt modelId="{213751A8-3342-4522-A7B9-26BE32AD788E}" type="parTrans" cxnId="{CAD21F4C-063B-480C-A22C-AF62E65B1A12}">
      <dgm:prSet/>
      <dgm:spPr/>
      <dgm:t>
        <a:bodyPr/>
        <a:lstStyle/>
        <a:p>
          <a:endParaRPr lang="ru-RU"/>
        </a:p>
      </dgm:t>
    </dgm:pt>
    <dgm:pt modelId="{B59E7B5D-9BEB-4332-941C-D3A8A1DB38FC}" type="sibTrans" cxnId="{CAD21F4C-063B-480C-A22C-AF62E65B1A12}">
      <dgm:prSet/>
      <dgm:spPr/>
      <dgm:t>
        <a:bodyPr/>
        <a:lstStyle/>
        <a:p>
          <a:endParaRPr lang="ru-RU"/>
        </a:p>
      </dgm:t>
    </dgm:pt>
    <dgm:pt modelId="{941EE4CD-1951-488E-B72B-E936B7321F4D}">
      <dgm:prSet custT="1"/>
      <dgm:spPr/>
      <dgm:t>
        <a:bodyPr/>
        <a:lstStyle/>
        <a:p>
          <a:r>
            <a:rPr lang="ru-RU" sz="1250" dirty="0">
              <a:latin typeface="Bookman Old Style" panose="02050604050505020204" pitchFamily="18" charset="0"/>
            </a:rPr>
            <a:t>акцизы</a:t>
          </a:r>
        </a:p>
      </dgm:t>
    </dgm:pt>
    <dgm:pt modelId="{A4D6AC10-095B-48B8-B2BF-A383F243D208}" type="parTrans" cxnId="{24EFE140-085D-437F-96E8-1CB32CD2268A}">
      <dgm:prSet/>
      <dgm:spPr/>
      <dgm:t>
        <a:bodyPr/>
        <a:lstStyle/>
        <a:p>
          <a:endParaRPr lang="ru-RU"/>
        </a:p>
      </dgm:t>
    </dgm:pt>
    <dgm:pt modelId="{04907ED6-BB33-4834-895C-20A20DD95734}" type="sibTrans" cxnId="{24EFE140-085D-437F-96E8-1CB32CD2268A}">
      <dgm:prSet/>
      <dgm:spPr/>
      <dgm:t>
        <a:bodyPr/>
        <a:lstStyle/>
        <a:p>
          <a:endParaRPr lang="ru-RU"/>
        </a:p>
      </dgm:t>
    </dgm:pt>
    <dgm:pt modelId="{64AA0FFF-3C5A-47A4-93C3-B11BFD435AC6}">
      <dgm:prSet custT="1"/>
      <dgm:spPr/>
      <dgm:t>
        <a:bodyPr/>
        <a:lstStyle/>
        <a:p>
          <a:r>
            <a:rPr lang="ru-RU" sz="1250" dirty="0">
              <a:latin typeface="Bookman Old Style" panose="02050604050505020204" pitchFamily="18" charset="0"/>
            </a:rPr>
            <a:t>налог, взимаемый в связи с применением упрощенной системы налогообложения </a:t>
          </a:r>
        </a:p>
      </dgm:t>
    </dgm:pt>
    <dgm:pt modelId="{A56FD213-2A0A-447C-A6BF-54BE7EC309B5}" type="parTrans" cxnId="{DDBF45F2-4DDD-41A7-B89E-17568313D186}">
      <dgm:prSet/>
      <dgm:spPr/>
      <dgm:t>
        <a:bodyPr/>
        <a:lstStyle/>
        <a:p>
          <a:endParaRPr lang="ru-RU"/>
        </a:p>
      </dgm:t>
    </dgm:pt>
    <dgm:pt modelId="{483B312B-C4B5-42D6-98E6-EA175BC1B134}" type="sibTrans" cxnId="{DDBF45F2-4DDD-41A7-B89E-17568313D186}">
      <dgm:prSet/>
      <dgm:spPr/>
      <dgm:t>
        <a:bodyPr/>
        <a:lstStyle/>
        <a:p>
          <a:endParaRPr lang="ru-RU"/>
        </a:p>
      </dgm:t>
    </dgm:pt>
    <dgm:pt modelId="{6D0EF37B-F62C-451D-999E-B87AC500DC95}">
      <dgm:prSet custT="1"/>
      <dgm:spPr/>
      <dgm:t>
        <a:bodyPr/>
        <a:lstStyle/>
        <a:p>
          <a:r>
            <a:rPr lang="ru-RU" sz="1250" dirty="0">
              <a:latin typeface="Bookman Old Style" panose="02050604050505020204" pitchFamily="18" charset="0"/>
            </a:rPr>
            <a:t>единый сельскохозяйственный налог</a:t>
          </a:r>
        </a:p>
      </dgm:t>
    </dgm:pt>
    <dgm:pt modelId="{70DE78FF-728E-4104-996C-EFAFDFF3E244}" type="parTrans" cxnId="{8CF1EBE6-6D4F-4F26-84B8-A450015B5D4C}">
      <dgm:prSet/>
      <dgm:spPr/>
      <dgm:t>
        <a:bodyPr/>
        <a:lstStyle/>
        <a:p>
          <a:endParaRPr lang="ru-RU"/>
        </a:p>
      </dgm:t>
    </dgm:pt>
    <dgm:pt modelId="{5501074C-0A2A-4AF9-BC54-9D375D0CC659}" type="sibTrans" cxnId="{8CF1EBE6-6D4F-4F26-84B8-A450015B5D4C}">
      <dgm:prSet/>
      <dgm:spPr/>
      <dgm:t>
        <a:bodyPr/>
        <a:lstStyle/>
        <a:p>
          <a:endParaRPr lang="ru-RU"/>
        </a:p>
      </dgm:t>
    </dgm:pt>
    <dgm:pt modelId="{96268DC9-FC1E-4F24-A365-634D6F78F6D1}">
      <dgm:prSet custT="1"/>
      <dgm:spPr/>
      <dgm:t>
        <a:bodyPr/>
        <a:lstStyle/>
        <a:p>
          <a:r>
            <a:rPr lang="ru-RU" sz="1250" dirty="0">
              <a:latin typeface="Bookman Old Style" panose="02050604050505020204" pitchFamily="18" charset="0"/>
            </a:rPr>
            <a:t>налог на имущество физических лиц;</a:t>
          </a:r>
        </a:p>
      </dgm:t>
    </dgm:pt>
    <dgm:pt modelId="{EF221183-AE41-4670-A57C-2160A78F9447}" type="parTrans" cxnId="{B3941422-CC8B-4254-8D59-06193FDC1832}">
      <dgm:prSet/>
      <dgm:spPr/>
      <dgm:t>
        <a:bodyPr/>
        <a:lstStyle/>
        <a:p>
          <a:endParaRPr lang="ru-RU"/>
        </a:p>
      </dgm:t>
    </dgm:pt>
    <dgm:pt modelId="{628493D6-FBBD-42AD-BE54-653F8E587AED}" type="sibTrans" cxnId="{B3941422-CC8B-4254-8D59-06193FDC1832}">
      <dgm:prSet/>
      <dgm:spPr/>
      <dgm:t>
        <a:bodyPr/>
        <a:lstStyle/>
        <a:p>
          <a:endParaRPr lang="ru-RU"/>
        </a:p>
      </dgm:t>
    </dgm:pt>
    <dgm:pt modelId="{5BB4CA02-084B-4D09-B358-DF91D22B21D7}">
      <dgm:prSet custT="1"/>
      <dgm:spPr/>
      <dgm:t>
        <a:bodyPr/>
        <a:lstStyle/>
        <a:p>
          <a:r>
            <a:rPr lang="ru-RU" sz="1250" dirty="0">
              <a:latin typeface="Bookman Old Style" panose="02050604050505020204" pitchFamily="18" charset="0"/>
            </a:rPr>
            <a:t>земельный налог</a:t>
          </a:r>
        </a:p>
      </dgm:t>
    </dgm:pt>
    <dgm:pt modelId="{AEDF890C-2358-49D5-9EE0-DCDC8C77720A}" type="parTrans" cxnId="{5F7B580E-B124-4E4F-9406-F758370933CF}">
      <dgm:prSet/>
      <dgm:spPr/>
      <dgm:t>
        <a:bodyPr/>
        <a:lstStyle/>
        <a:p>
          <a:endParaRPr lang="ru-RU"/>
        </a:p>
      </dgm:t>
    </dgm:pt>
    <dgm:pt modelId="{419ECEEF-3B1E-4E10-88E7-264FF5A6139B}" type="sibTrans" cxnId="{5F7B580E-B124-4E4F-9406-F758370933CF}">
      <dgm:prSet/>
      <dgm:spPr/>
      <dgm:t>
        <a:bodyPr/>
        <a:lstStyle/>
        <a:p>
          <a:endParaRPr lang="ru-RU"/>
        </a:p>
      </dgm:t>
    </dgm:pt>
    <dgm:pt modelId="{6F3FEC07-1ECA-4A26-99E9-9D2623926ED1}">
      <dgm:prSet custT="1"/>
      <dgm:spPr/>
      <dgm:t>
        <a:bodyPr/>
        <a:lstStyle/>
        <a:p>
          <a:endParaRPr lang="ru-RU" sz="1250" dirty="0">
            <a:latin typeface="Bookman Old Style" panose="02050604050505020204" pitchFamily="18" charset="0"/>
          </a:endParaRPr>
        </a:p>
      </dgm:t>
    </dgm:pt>
    <dgm:pt modelId="{C83C80A5-6984-40FA-A039-3E2B0AE00638}" type="parTrans" cxnId="{4F8ACC0D-8692-42CA-ADDF-1534E6F44BAD}">
      <dgm:prSet/>
      <dgm:spPr/>
      <dgm:t>
        <a:bodyPr/>
        <a:lstStyle/>
        <a:p>
          <a:endParaRPr lang="ru-RU"/>
        </a:p>
      </dgm:t>
    </dgm:pt>
    <dgm:pt modelId="{819C579A-85E4-4B97-B5A1-344EDA5B1FE7}" type="sibTrans" cxnId="{4F8ACC0D-8692-42CA-ADDF-1534E6F44BAD}">
      <dgm:prSet/>
      <dgm:spPr/>
      <dgm:t>
        <a:bodyPr/>
        <a:lstStyle/>
        <a:p>
          <a:endParaRPr lang="ru-RU"/>
        </a:p>
      </dgm:t>
    </dgm:pt>
    <dgm:pt modelId="{1A9792A6-E116-4D2B-A4DD-C5EF4424B599}">
      <dgm:prSet custT="1"/>
      <dgm:spPr/>
      <dgm:t>
        <a:bodyPr/>
        <a:lstStyle/>
        <a:p>
          <a:endParaRPr lang="ru-RU" sz="1300" dirty="0">
            <a:latin typeface="Bookman Old Style" panose="02050604050505020204" pitchFamily="18" charset="0"/>
          </a:endParaRPr>
        </a:p>
      </dgm:t>
    </dgm:pt>
    <dgm:pt modelId="{6B893CDC-E04C-45A0-A0F5-9C89254E15EB}" type="parTrans" cxnId="{DCBBE997-1CA0-4A57-A5BF-B737EE209846}">
      <dgm:prSet/>
      <dgm:spPr/>
      <dgm:t>
        <a:bodyPr/>
        <a:lstStyle/>
        <a:p>
          <a:endParaRPr lang="ru-RU"/>
        </a:p>
      </dgm:t>
    </dgm:pt>
    <dgm:pt modelId="{E121E853-3B42-4479-AEB4-541410EB2BC9}" type="sibTrans" cxnId="{DCBBE997-1CA0-4A57-A5BF-B737EE209846}">
      <dgm:prSet/>
      <dgm:spPr/>
      <dgm:t>
        <a:bodyPr/>
        <a:lstStyle/>
        <a:p>
          <a:endParaRPr lang="ru-RU"/>
        </a:p>
      </dgm:t>
    </dgm:pt>
    <dgm:pt modelId="{29F2D307-7BD0-45BC-BFF5-761C30D1E155}">
      <dgm:prSet custT="1"/>
      <dgm:spPr/>
      <dgm:t>
        <a:bodyPr/>
        <a:lstStyle/>
        <a:p>
          <a:endParaRPr lang="ru-RU" sz="1300" dirty="0">
            <a:latin typeface="Bookman Old Style" panose="02050604050505020204" pitchFamily="18" charset="0"/>
          </a:endParaRPr>
        </a:p>
      </dgm:t>
    </dgm:pt>
    <dgm:pt modelId="{36DEC852-9EFE-428A-A8FD-4D0B09CB6DA7}" type="parTrans" cxnId="{D42E9AC7-F94F-4862-A535-71A3F988EE8C}">
      <dgm:prSet/>
      <dgm:spPr/>
      <dgm:t>
        <a:bodyPr/>
        <a:lstStyle/>
        <a:p>
          <a:endParaRPr lang="ru-RU"/>
        </a:p>
      </dgm:t>
    </dgm:pt>
    <dgm:pt modelId="{1897E05A-D1C9-4C4C-AAEB-76D13F4809B6}" type="sibTrans" cxnId="{D42E9AC7-F94F-4862-A535-71A3F988EE8C}">
      <dgm:prSet/>
      <dgm:spPr/>
      <dgm:t>
        <a:bodyPr/>
        <a:lstStyle/>
        <a:p>
          <a:endParaRPr lang="ru-RU"/>
        </a:p>
      </dgm:t>
    </dgm:pt>
    <dgm:pt modelId="{B1DE7E15-F4FC-43BC-A99C-9A0B50E79902}">
      <dgm:prSet custT="1"/>
      <dgm:spPr/>
      <dgm:t>
        <a:bodyPr/>
        <a:lstStyle/>
        <a:p>
          <a:r>
            <a:rPr lang="ru-RU" sz="1300" dirty="0">
              <a:latin typeface="Bookman Old Style" panose="02050604050505020204" pitchFamily="18" charset="0"/>
            </a:rPr>
            <a:t>доходы от оказания платных услуг</a:t>
          </a:r>
        </a:p>
      </dgm:t>
    </dgm:pt>
    <dgm:pt modelId="{8320E496-4634-4983-88BE-7BE13469DD39}" type="parTrans" cxnId="{857B22B1-867B-48C1-AE23-19D33234C45E}">
      <dgm:prSet/>
      <dgm:spPr/>
      <dgm:t>
        <a:bodyPr/>
        <a:lstStyle/>
        <a:p>
          <a:endParaRPr lang="ru-RU"/>
        </a:p>
      </dgm:t>
    </dgm:pt>
    <dgm:pt modelId="{2499599A-FB1C-4C1E-A46B-F433DE9B52CE}" type="sibTrans" cxnId="{857B22B1-867B-48C1-AE23-19D33234C45E}">
      <dgm:prSet/>
      <dgm:spPr/>
      <dgm:t>
        <a:bodyPr/>
        <a:lstStyle/>
        <a:p>
          <a:endParaRPr lang="ru-RU"/>
        </a:p>
      </dgm:t>
    </dgm:pt>
    <dgm:pt modelId="{0C2C7908-741F-4ADD-B6BA-E0709F09DB2D}">
      <dgm:prSet custT="1"/>
      <dgm:spPr/>
      <dgm:t>
        <a:bodyPr/>
        <a:lstStyle/>
        <a:p>
          <a:r>
            <a:rPr lang="ru-RU" sz="1300" dirty="0">
              <a:latin typeface="Bookman Old Style" panose="02050604050505020204" pitchFamily="18" charset="0"/>
            </a:rPr>
            <a:t>доходы от продажи материальных и не материальных активов</a:t>
          </a:r>
        </a:p>
      </dgm:t>
    </dgm:pt>
    <dgm:pt modelId="{A8FDD71F-6613-49FC-BCC7-97B6DFC454CC}" type="parTrans" cxnId="{D77ECFB4-615C-4830-ABE7-78E1DF76429B}">
      <dgm:prSet/>
      <dgm:spPr/>
      <dgm:t>
        <a:bodyPr/>
        <a:lstStyle/>
        <a:p>
          <a:endParaRPr lang="ru-RU"/>
        </a:p>
      </dgm:t>
    </dgm:pt>
    <dgm:pt modelId="{0F247A0D-66EF-4952-9F0F-1B11DF0471C2}" type="sibTrans" cxnId="{D77ECFB4-615C-4830-ABE7-78E1DF76429B}">
      <dgm:prSet/>
      <dgm:spPr/>
      <dgm:t>
        <a:bodyPr/>
        <a:lstStyle/>
        <a:p>
          <a:endParaRPr lang="ru-RU"/>
        </a:p>
      </dgm:t>
    </dgm:pt>
    <dgm:pt modelId="{365B5418-BA9D-40B8-99F6-64FF6EA22636}">
      <dgm:prSet custT="1"/>
      <dgm:spPr/>
      <dgm:t>
        <a:bodyPr/>
        <a:lstStyle/>
        <a:p>
          <a:r>
            <a:rPr lang="ru-RU" sz="1300" dirty="0">
              <a:latin typeface="Bookman Old Style" panose="02050604050505020204" pitchFamily="18" charset="0"/>
            </a:rPr>
            <a:t>штрафы за нарушение законодательства</a:t>
          </a:r>
        </a:p>
      </dgm:t>
    </dgm:pt>
    <dgm:pt modelId="{2D39BED3-F88E-4DBE-8835-FE027C2920A6}" type="parTrans" cxnId="{95E77F5A-4097-44AD-A6A6-417032931021}">
      <dgm:prSet/>
      <dgm:spPr/>
      <dgm:t>
        <a:bodyPr/>
        <a:lstStyle/>
        <a:p>
          <a:endParaRPr lang="ru-RU"/>
        </a:p>
      </dgm:t>
    </dgm:pt>
    <dgm:pt modelId="{A58A7AB9-D427-4078-93C9-37013CDCCD7A}" type="sibTrans" cxnId="{95E77F5A-4097-44AD-A6A6-417032931021}">
      <dgm:prSet/>
      <dgm:spPr/>
      <dgm:t>
        <a:bodyPr/>
        <a:lstStyle/>
        <a:p>
          <a:endParaRPr lang="ru-RU"/>
        </a:p>
      </dgm:t>
    </dgm:pt>
    <dgm:pt modelId="{8EC17822-1CD3-4904-924D-004760F662A9}">
      <dgm:prSet custT="1"/>
      <dgm:spPr/>
      <dgm:t>
        <a:bodyPr/>
        <a:lstStyle/>
        <a:p>
          <a:r>
            <a:rPr lang="ru-RU" sz="1300" dirty="0">
              <a:latin typeface="Bookman Old Style" panose="02050604050505020204" pitchFamily="18" charset="0"/>
            </a:rPr>
            <a:t>прочие неналоговые доходы</a:t>
          </a:r>
        </a:p>
      </dgm:t>
    </dgm:pt>
    <dgm:pt modelId="{84AA4208-9302-4F9F-9485-523765EC867F}" type="parTrans" cxnId="{050E3E88-90A2-459E-9589-E87A15E81A7D}">
      <dgm:prSet/>
      <dgm:spPr/>
      <dgm:t>
        <a:bodyPr/>
        <a:lstStyle/>
        <a:p>
          <a:endParaRPr lang="ru-RU"/>
        </a:p>
      </dgm:t>
    </dgm:pt>
    <dgm:pt modelId="{02699F5D-3046-4059-9538-5AE2EC6E524A}" type="sibTrans" cxnId="{050E3E88-90A2-459E-9589-E87A15E81A7D}">
      <dgm:prSet/>
      <dgm:spPr/>
      <dgm:t>
        <a:bodyPr/>
        <a:lstStyle/>
        <a:p>
          <a:endParaRPr lang="ru-RU"/>
        </a:p>
      </dgm:t>
    </dgm:pt>
    <dgm:pt modelId="{893AFD6F-55BA-40CD-9BC1-38E44C659669}">
      <dgm:prSet custT="1"/>
      <dgm:spPr/>
      <dgm:t>
        <a:bodyPr/>
        <a:lstStyle/>
        <a:p>
          <a:endParaRPr lang="ru-RU" sz="1300" dirty="0">
            <a:latin typeface="Bookman Old Style" panose="02050604050505020204" pitchFamily="18" charset="0"/>
          </a:endParaRPr>
        </a:p>
      </dgm:t>
    </dgm:pt>
    <dgm:pt modelId="{29A8A3A1-43CA-4517-A8E7-4CCA649E8212}" type="parTrans" cxnId="{8584DDF2-21A2-4AF1-B7B1-80E859E4BC1E}">
      <dgm:prSet/>
      <dgm:spPr/>
      <dgm:t>
        <a:bodyPr/>
        <a:lstStyle/>
        <a:p>
          <a:endParaRPr lang="ru-RU"/>
        </a:p>
      </dgm:t>
    </dgm:pt>
    <dgm:pt modelId="{9EFB8CD4-ECA4-42CB-B89F-67B4E2E83F43}" type="sibTrans" cxnId="{8584DDF2-21A2-4AF1-B7B1-80E859E4BC1E}">
      <dgm:prSet/>
      <dgm:spPr/>
      <dgm:t>
        <a:bodyPr/>
        <a:lstStyle/>
        <a:p>
          <a:endParaRPr lang="ru-RU"/>
        </a:p>
      </dgm:t>
    </dgm:pt>
    <dgm:pt modelId="{B6A4E694-D7A3-45AC-845E-355F2E923C2E}" type="pres">
      <dgm:prSet presAssocID="{09F98BC2-5D1F-45D8-B321-4DDB82EE1D91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D9C08E-C82B-4160-940B-DD846F9289C0}" type="pres">
      <dgm:prSet presAssocID="{0FF43F8C-F4F5-426A-8B7A-A2EEF1E6F05E}" presName="compositeNode" presStyleCnt="0">
        <dgm:presLayoutVars>
          <dgm:bulletEnabled val="1"/>
        </dgm:presLayoutVars>
      </dgm:prSet>
      <dgm:spPr/>
    </dgm:pt>
    <dgm:pt modelId="{4F92F681-F191-4717-B349-0B1ED931CEA2}" type="pres">
      <dgm:prSet presAssocID="{0FF43F8C-F4F5-426A-8B7A-A2EEF1E6F05E}" presName="image" presStyleLbl="fgImgPlace1" presStyleIdx="0" presStyleCnt="3" custScaleX="120178" custScaleY="104026" custLinFactNeighborX="22664" custLinFactNeighborY="-21400"/>
      <dgm:spPr>
        <a:blipFill>
          <a:blip xmlns:r="http://schemas.openxmlformats.org/officeDocument/2006/relationships" r:embed="rId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FF3C571E-44C5-478F-B46D-23AFB1FE7947}" type="pres">
      <dgm:prSet presAssocID="{0FF43F8C-F4F5-426A-8B7A-A2EEF1E6F05E}" presName="childNode" presStyleLbl="node1" presStyleIdx="0" presStyleCnt="3" custScaleY="99824" custLinFactNeighborX="-1300" custLinFactNeighborY="1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7DB31-A69B-43EE-A30D-63329750C3BF}" type="pres">
      <dgm:prSet presAssocID="{0FF43F8C-F4F5-426A-8B7A-A2EEF1E6F05E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C4FA0-EFD2-4C89-8099-E20ADF27344C}" type="pres">
      <dgm:prSet presAssocID="{5129745A-15F5-4C3C-B659-62BD6B2B95DE}" presName="sibTrans" presStyleCnt="0"/>
      <dgm:spPr/>
    </dgm:pt>
    <dgm:pt modelId="{39B11381-FE22-4DFA-A403-CABF3F4929D3}" type="pres">
      <dgm:prSet presAssocID="{633DA560-CC77-44CC-ABAB-A2448B528C45}" presName="compositeNode" presStyleCnt="0">
        <dgm:presLayoutVars>
          <dgm:bulletEnabled val="1"/>
        </dgm:presLayoutVars>
      </dgm:prSet>
      <dgm:spPr/>
    </dgm:pt>
    <dgm:pt modelId="{D83FA807-3DEE-4C60-9F33-323358D2446E}" type="pres">
      <dgm:prSet presAssocID="{633DA560-CC77-44CC-ABAB-A2448B528C45}" presName="image" presStyleLbl="fgImgPlace1" presStyleIdx="1" presStyleCnt="3" custScaleX="110723" custScaleY="115662" custLinFactNeighborX="-17267" custLinFactNeighborY="-18575"/>
      <dgm:spPr>
        <a:blipFill>
          <a:blip xmlns:r="http://schemas.openxmlformats.org/officeDocument/2006/relationships"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EDE075CC-89B0-4483-B854-58C59360227B}" type="pres">
      <dgm:prSet presAssocID="{633DA560-CC77-44CC-ABAB-A2448B528C45}" presName="childNode" presStyleLbl="node1" presStyleIdx="1" presStyleCnt="3" custLinFactNeighborX="657" custLinFactNeighborY="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EA1CE-FB91-4FC0-814C-0EBF3709782D}" type="pres">
      <dgm:prSet presAssocID="{633DA560-CC77-44CC-ABAB-A2448B528C45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CC80E-15BC-48C5-8A4F-447DB13BE61D}" type="pres">
      <dgm:prSet presAssocID="{12DD1B10-1B56-4928-83F3-4F16FE07C894}" presName="sibTrans" presStyleCnt="0"/>
      <dgm:spPr/>
    </dgm:pt>
    <dgm:pt modelId="{C2E2560F-9510-4081-80E1-6426707D4302}" type="pres">
      <dgm:prSet presAssocID="{1BEB7AD4-D670-48D5-8234-66788C7FDD66}" presName="compositeNode" presStyleCnt="0">
        <dgm:presLayoutVars>
          <dgm:bulletEnabled val="1"/>
        </dgm:presLayoutVars>
      </dgm:prSet>
      <dgm:spPr/>
    </dgm:pt>
    <dgm:pt modelId="{554B1F0F-ABCC-4FBA-84C7-10CBD0B312AA}" type="pres">
      <dgm:prSet presAssocID="{1BEB7AD4-D670-48D5-8234-66788C7FDD66}" presName="image" presStyleLbl="fgImgPlace1" presStyleIdx="2" presStyleCnt="3" custScaleX="112625" custScaleY="100745" custLinFactNeighborX="-5927" custLinFactNeighborY="-18761"/>
      <dgm:spPr>
        <a:blipFill>
          <a:blip xmlns:r="http://schemas.openxmlformats.org/officeDocument/2006/relationships"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9B4D61DE-B020-4F8E-8EAB-8ED0A8859132}" type="pres">
      <dgm:prSet presAssocID="{1BEB7AD4-D670-48D5-8234-66788C7FDD66}" presName="childNode" presStyleLbl="node1" presStyleIdx="2" presStyleCnt="3" custLinFactNeighborX="-4580" custLinFactNeighborY="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E8300-E253-4DE1-9792-08C0232F1708}" type="pres">
      <dgm:prSet presAssocID="{1BEB7AD4-D670-48D5-8234-66788C7FDD66}" presName="parentNode" presStyleLbl="revTx" presStyleIdx="2" presStyleCnt="3" custScaleY="1006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400F1E-7D87-4B70-B825-B1DE6CC00290}" type="presOf" srcId="{64AA0FFF-3C5A-47A4-93C3-B11BFD435AC6}" destId="{FF3C571E-44C5-478F-B46D-23AFB1FE7947}" srcOrd="0" destOrd="2" presId="urn:microsoft.com/office/officeart/2005/8/layout/hList2"/>
    <dgm:cxn modelId="{B3941422-CC8B-4254-8D59-06193FDC1832}" srcId="{0FF43F8C-F4F5-426A-8B7A-A2EEF1E6F05E}" destId="{96268DC9-FC1E-4F24-A365-634D6F78F6D1}" srcOrd="4" destOrd="0" parTransId="{EF221183-AE41-4670-A57C-2160A78F9447}" sibTransId="{628493D6-FBBD-42AD-BE54-653F8E587AED}"/>
    <dgm:cxn modelId="{E6311A62-9A1E-4FE4-94DA-8A9F15F34CA6}" srcId="{09F98BC2-5D1F-45D8-B321-4DDB82EE1D91}" destId="{1BEB7AD4-D670-48D5-8234-66788C7FDD66}" srcOrd="2" destOrd="0" parTransId="{67C88B13-36D9-4BB2-8C10-D7C90A583C1F}" sibTransId="{61DFE3B7-7B41-424D-AE0A-5535401956C0}"/>
    <dgm:cxn modelId="{4F8ACC0D-8692-42CA-ADDF-1534E6F44BAD}" srcId="{0FF43F8C-F4F5-426A-8B7A-A2EEF1E6F05E}" destId="{6F3FEC07-1ECA-4A26-99E9-9D2623926ED1}" srcOrd="6" destOrd="0" parTransId="{C83C80A5-6984-40FA-A039-3E2B0AE00638}" sibTransId="{819C579A-85E4-4B97-B5A1-344EDA5B1FE7}"/>
    <dgm:cxn modelId="{4CB1BDDB-1C83-44CC-8F99-5091F2768E3E}" srcId="{09F98BC2-5D1F-45D8-B321-4DDB82EE1D91}" destId="{0FF43F8C-F4F5-426A-8B7A-A2EEF1E6F05E}" srcOrd="0" destOrd="0" parTransId="{55BBAE4D-7759-4F6C-8446-28644A017299}" sibTransId="{5129745A-15F5-4C3C-B659-62BD6B2B95DE}"/>
    <dgm:cxn modelId="{8CF1EBE6-6D4F-4F26-84B8-A450015B5D4C}" srcId="{0FF43F8C-F4F5-426A-8B7A-A2EEF1E6F05E}" destId="{6D0EF37B-F62C-451D-999E-B87AC500DC95}" srcOrd="3" destOrd="0" parTransId="{70DE78FF-728E-4104-996C-EFAFDFF3E244}" sibTransId="{5501074C-0A2A-4AF9-BC54-9D375D0CC659}"/>
    <dgm:cxn modelId="{877C146A-313B-4E0D-B737-3F2D0C8D3B84}" type="presOf" srcId="{941EE4CD-1951-488E-B72B-E936B7321F4D}" destId="{FF3C571E-44C5-478F-B46D-23AFB1FE7947}" srcOrd="0" destOrd="1" presId="urn:microsoft.com/office/officeart/2005/8/layout/hList2"/>
    <dgm:cxn modelId="{51D82682-68A8-4CE0-8289-82F4E6822C0B}" type="presOf" srcId="{96268DC9-FC1E-4F24-A365-634D6F78F6D1}" destId="{FF3C571E-44C5-478F-B46D-23AFB1FE7947}" srcOrd="0" destOrd="4" presId="urn:microsoft.com/office/officeart/2005/8/layout/hList2"/>
    <dgm:cxn modelId="{9F3BDBDE-FE5B-47D2-ADBB-E43FA8239659}" srcId="{0FF43F8C-F4F5-426A-8B7A-A2EEF1E6F05E}" destId="{80F3E1D6-A58A-433D-B54F-66AF01A753FA}" srcOrd="0" destOrd="0" parTransId="{5018391B-9A58-4680-B096-0BDEDC5BCA44}" sibTransId="{3B77274B-5EA0-4390-80BA-7240853B8618}"/>
    <dgm:cxn modelId="{050E3E88-90A2-459E-9589-E87A15E81A7D}" srcId="{633DA560-CC77-44CC-ABAB-A2448B528C45}" destId="{8EC17822-1CD3-4904-924D-004760F662A9}" srcOrd="4" destOrd="0" parTransId="{84AA4208-9302-4F9F-9485-523765EC867F}" sibTransId="{02699F5D-3046-4059-9538-5AE2EC6E524A}"/>
    <dgm:cxn modelId="{8BA7FCD0-B2E7-4C24-BF19-CB4398FB966C}" type="presOf" srcId="{365B5418-BA9D-40B8-99F6-64FF6EA22636}" destId="{EDE075CC-89B0-4483-B854-58C59360227B}" srcOrd="0" destOrd="3" presId="urn:microsoft.com/office/officeart/2005/8/layout/hList2"/>
    <dgm:cxn modelId="{423CD342-E42C-43D8-A510-6BEFEB3E1044}" type="presOf" srcId="{09F98BC2-5D1F-45D8-B321-4DDB82EE1D91}" destId="{B6A4E694-D7A3-45AC-845E-355F2E923C2E}" srcOrd="0" destOrd="0" presId="urn:microsoft.com/office/officeart/2005/8/layout/hList2"/>
    <dgm:cxn modelId="{D42E9AC7-F94F-4862-A535-71A3F988EE8C}" srcId="{1BEB7AD4-D670-48D5-8234-66788C7FDD66}" destId="{29F2D307-7BD0-45BC-BFF5-761C30D1E155}" srcOrd="1" destOrd="0" parTransId="{36DEC852-9EFE-428A-A8FD-4D0B09CB6DA7}" sibTransId="{1897E05A-D1C9-4C4C-AAEB-76D13F4809B6}"/>
    <dgm:cxn modelId="{0E3679E7-C3B1-45E2-8F4A-A53789174FB7}" type="presOf" srcId="{7AA9A601-B779-4176-8643-86996521E818}" destId="{9B4D61DE-B020-4F8E-8EAB-8ED0A8859132}" srcOrd="0" destOrd="0" presId="urn:microsoft.com/office/officeart/2005/8/layout/hList2"/>
    <dgm:cxn modelId="{205D9B18-4CC5-4795-A83F-33DFF0457B3F}" type="presOf" srcId="{1BEB7AD4-D670-48D5-8234-66788C7FDD66}" destId="{6DBE8300-E253-4DE1-9792-08C0232F1708}" srcOrd="0" destOrd="0" presId="urn:microsoft.com/office/officeart/2005/8/layout/hList2"/>
    <dgm:cxn modelId="{5F7B580E-B124-4E4F-9406-F758370933CF}" srcId="{0FF43F8C-F4F5-426A-8B7A-A2EEF1E6F05E}" destId="{5BB4CA02-084B-4D09-B358-DF91D22B21D7}" srcOrd="5" destOrd="0" parTransId="{AEDF890C-2358-49D5-9EE0-DCDC8C77720A}" sibTransId="{419ECEEF-3B1E-4E10-88E7-264FF5A6139B}"/>
    <dgm:cxn modelId="{C63F7B21-3924-4721-BF44-020DCB10AF3D}" srcId="{09F98BC2-5D1F-45D8-B321-4DDB82EE1D91}" destId="{633DA560-CC77-44CC-ABAB-A2448B528C45}" srcOrd="1" destOrd="0" parTransId="{193DA23A-0A3F-4A09-8150-71BEE80DFA0E}" sibTransId="{12DD1B10-1B56-4928-83F3-4F16FE07C894}"/>
    <dgm:cxn modelId="{EB336668-77CB-4C0B-9CA3-EFB51311B514}" type="presOf" srcId="{B1DE7E15-F4FC-43BC-A99C-9A0B50E79902}" destId="{EDE075CC-89B0-4483-B854-58C59360227B}" srcOrd="0" destOrd="1" presId="urn:microsoft.com/office/officeart/2005/8/layout/hList2"/>
    <dgm:cxn modelId="{46EA5582-0917-48C4-B205-C892D3081BA8}" type="presOf" srcId="{29F2D307-7BD0-45BC-BFF5-761C30D1E155}" destId="{9B4D61DE-B020-4F8E-8EAB-8ED0A8859132}" srcOrd="0" destOrd="1" presId="urn:microsoft.com/office/officeart/2005/8/layout/hList2"/>
    <dgm:cxn modelId="{CE1A3233-3C89-498B-BF94-B796D3AD2557}" type="presOf" srcId="{893AFD6F-55BA-40CD-9BC1-38E44C659669}" destId="{EDE075CC-89B0-4483-B854-58C59360227B}" srcOrd="0" destOrd="5" presId="urn:microsoft.com/office/officeart/2005/8/layout/hList2"/>
    <dgm:cxn modelId="{5FB3FCBB-F3C2-4101-9ADA-445043A6EEDB}" srcId="{633DA560-CC77-44CC-ABAB-A2448B528C45}" destId="{E64819E6-4668-406C-97C9-1A08076E1D18}" srcOrd="0" destOrd="0" parTransId="{54E616CF-D632-4572-8652-774A209AD448}" sibTransId="{3C162561-93FD-4D4D-BF00-A62401D32AB6}"/>
    <dgm:cxn modelId="{7F3C000C-DF1F-42FE-91AD-1CC838ED15CB}" type="presOf" srcId="{6F3FEC07-1ECA-4A26-99E9-9D2623926ED1}" destId="{FF3C571E-44C5-478F-B46D-23AFB1FE7947}" srcOrd="0" destOrd="6" presId="urn:microsoft.com/office/officeart/2005/8/layout/hList2"/>
    <dgm:cxn modelId="{7601C9A2-A725-466B-89BA-9BAA84E63A0C}" type="presOf" srcId="{0C2C7908-741F-4ADD-B6BA-E0709F09DB2D}" destId="{EDE075CC-89B0-4483-B854-58C59360227B}" srcOrd="0" destOrd="2" presId="urn:microsoft.com/office/officeart/2005/8/layout/hList2"/>
    <dgm:cxn modelId="{F0B0D853-D9AF-4BB4-AB1D-03321EBC71A7}" type="presOf" srcId="{0FF43F8C-F4F5-426A-8B7A-A2EEF1E6F05E}" destId="{DED7DB31-A69B-43EE-A30D-63329750C3BF}" srcOrd="0" destOrd="0" presId="urn:microsoft.com/office/officeart/2005/8/layout/hList2"/>
    <dgm:cxn modelId="{8584DDF2-21A2-4AF1-B7B1-80E859E4BC1E}" srcId="{633DA560-CC77-44CC-ABAB-A2448B528C45}" destId="{893AFD6F-55BA-40CD-9BC1-38E44C659669}" srcOrd="5" destOrd="0" parTransId="{29A8A3A1-43CA-4517-A8E7-4CCA649E8212}" sibTransId="{9EFB8CD4-ECA4-42CB-B89F-67B4E2E83F43}"/>
    <dgm:cxn modelId="{2EC30883-2915-4ACF-AD11-0812B4EB07C3}" type="presOf" srcId="{633DA560-CC77-44CC-ABAB-A2448B528C45}" destId="{F8FEA1CE-FB91-4FC0-814C-0EBF3709782D}" srcOrd="0" destOrd="0" presId="urn:microsoft.com/office/officeart/2005/8/layout/hList2"/>
    <dgm:cxn modelId="{BF37E1CD-6192-4975-AA9E-59F50BD2E3BF}" type="presOf" srcId="{1A9792A6-E116-4D2B-A4DD-C5EF4424B599}" destId="{EDE075CC-89B0-4483-B854-58C59360227B}" srcOrd="0" destOrd="6" presId="urn:microsoft.com/office/officeart/2005/8/layout/hList2"/>
    <dgm:cxn modelId="{57C32F3D-E570-412F-A3AC-0B8B5C2C3142}" srcId="{1BEB7AD4-D670-48D5-8234-66788C7FDD66}" destId="{7AA9A601-B779-4176-8643-86996521E818}" srcOrd="0" destOrd="0" parTransId="{605D4669-294D-4807-B3B5-55C156C6AC92}" sibTransId="{0A7CBCD4-5269-4E8F-AA89-7C9C91BA1903}"/>
    <dgm:cxn modelId="{95E77F5A-4097-44AD-A6A6-417032931021}" srcId="{633DA560-CC77-44CC-ABAB-A2448B528C45}" destId="{365B5418-BA9D-40B8-99F6-64FF6EA22636}" srcOrd="3" destOrd="0" parTransId="{2D39BED3-F88E-4DBE-8835-FE027C2920A6}" sibTransId="{A58A7AB9-D427-4078-93C9-37013CDCCD7A}"/>
    <dgm:cxn modelId="{24EFE140-085D-437F-96E8-1CB32CD2268A}" srcId="{0FF43F8C-F4F5-426A-8B7A-A2EEF1E6F05E}" destId="{941EE4CD-1951-488E-B72B-E936B7321F4D}" srcOrd="1" destOrd="0" parTransId="{A4D6AC10-095B-48B8-B2BF-A383F243D208}" sibTransId="{04907ED6-BB33-4834-895C-20A20DD95734}"/>
    <dgm:cxn modelId="{D4C14A6F-73EB-4F70-A843-53C9C030DBC3}" type="presOf" srcId="{8F4811A9-35CE-45E2-ABE0-9527D23C4872}" destId="{FF3C571E-44C5-478F-B46D-23AFB1FE7947}" srcOrd="0" destOrd="7" presId="urn:microsoft.com/office/officeart/2005/8/layout/hList2"/>
    <dgm:cxn modelId="{CAD21F4C-063B-480C-A22C-AF62E65B1A12}" srcId="{0FF43F8C-F4F5-426A-8B7A-A2EEF1E6F05E}" destId="{8F4811A9-35CE-45E2-ABE0-9527D23C4872}" srcOrd="7" destOrd="0" parTransId="{213751A8-3342-4522-A7B9-26BE32AD788E}" sibTransId="{B59E7B5D-9BEB-4332-941C-D3A8A1DB38FC}"/>
    <dgm:cxn modelId="{B7F41F54-56C5-41FC-ABA7-BD2FBA84C2E4}" type="presOf" srcId="{E64819E6-4668-406C-97C9-1A08076E1D18}" destId="{EDE075CC-89B0-4483-B854-58C59360227B}" srcOrd="0" destOrd="0" presId="urn:microsoft.com/office/officeart/2005/8/layout/hList2"/>
    <dgm:cxn modelId="{DDBF45F2-4DDD-41A7-B89E-17568313D186}" srcId="{0FF43F8C-F4F5-426A-8B7A-A2EEF1E6F05E}" destId="{64AA0FFF-3C5A-47A4-93C3-B11BFD435AC6}" srcOrd="2" destOrd="0" parTransId="{A56FD213-2A0A-447C-A6BF-54BE7EC309B5}" sibTransId="{483B312B-C4B5-42D6-98E6-EA175BC1B134}"/>
    <dgm:cxn modelId="{DCBBE997-1CA0-4A57-A5BF-B737EE209846}" srcId="{633DA560-CC77-44CC-ABAB-A2448B528C45}" destId="{1A9792A6-E116-4D2B-A4DD-C5EF4424B599}" srcOrd="6" destOrd="0" parTransId="{6B893CDC-E04C-45A0-A0F5-9C89254E15EB}" sibTransId="{E121E853-3B42-4479-AEB4-541410EB2BC9}"/>
    <dgm:cxn modelId="{8FBB5CAC-13BD-43F2-AB7D-68B74263ADD7}" type="presOf" srcId="{6D0EF37B-F62C-451D-999E-B87AC500DC95}" destId="{FF3C571E-44C5-478F-B46D-23AFB1FE7947}" srcOrd="0" destOrd="3" presId="urn:microsoft.com/office/officeart/2005/8/layout/hList2"/>
    <dgm:cxn modelId="{D77ECFB4-615C-4830-ABE7-78E1DF76429B}" srcId="{633DA560-CC77-44CC-ABAB-A2448B528C45}" destId="{0C2C7908-741F-4ADD-B6BA-E0709F09DB2D}" srcOrd="2" destOrd="0" parTransId="{A8FDD71F-6613-49FC-BCC7-97B6DFC454CC}" sibTransId="{0F247A0D-66EF-4952-9F0F-1B11DF0471C2}"/>
    <dgm:cxn modelId="{9E8B303D-89CB-4E1A-81FB-B88B56B2D926}" type="presOf" srcId="{80F3E1D6-A58A-433D-B54F-66AF01A753FA}" destId="{FF3C571E-44C5-478F-B46D-23AFB1FE7947}" srcOrd="0" destOrd="0" presId="urn:microsoft.com/office/officeart/2005/8/layout/hList2"/>
    <dgm:cxn modelId="{EFF353DE-FB4E-47FF-92A0-5F7F6BBDA47A}" type="presOf" srcId="{8EC17822-1CD3-4904-924D-004760F662A9}" destId="{EDE075CC-89B0-4483-B854-58C59360227B}" srcOrd="0" destOrd="4" presId="urn:microsoft.com/office/officeart/2005/8/layout/hList2"/>
    <dgm:cxn modelId="{857B22B1-867B-48C1-AE23-19D33234C45E}" srcId="{633DA560-CC77-44CC-ABAB-A2448B528C45}" destId="{B1DE7E15-F4FC-43BC-A99C-9A0B50E79902}" srcOrd="1" destOrd="0" parTransId="{8320E496-4634-4983-88BE-7BE13469DD39}" sibTransId="{2499599A-FB1C-4C1E-A46B-F433DE9B52CE}"/>
    <dgm:cxn modelId="{BCB11437-5D1D-4350-87EB-2961F0A0C8E7}" type="presOf" srcId="{5BB4CA02-084B-4D09-B358-DF91D22B21D7}" destId="{FF3C571E-44C5-478F-B46D-23AFB1FE7947}" srcOrd="0" destOrd="5" presId="urn:microsoft.com/office/officeart/2005/8/layout/hList2"/>
    <dgm:cxn modelId="{F5668343-7746-40DA-914B-DC0449B1E423}" type="presParOf" srcId="{B6A4E694-D7A3-45AC-845E-355F2E923C2E}" destId="{63D9C08E-C82B-4160-940B-DD846F9289C0}" srcOrd="0" destOrd="0" presId="urn:microsoft.com/office/officeart/2005/8/layout/hList2"/>
    <dgm:cxn modelId="{344C0294-37E6-44DC-B00B-A00E44C5615B}" type="presParOf" srcId="{63D9C08E-C82B-4160-940B-DD846F9289C0}" destId="{4F92F681-F191-4717-B349-0B1ED931CEA2}" srcOrd="0" destOrd="0" presId="urn:microsoft.com/office/officeart/2005/8/layout/hList2"/>
    <dgm:cxn modelId="{73ADDED1-71D4-4F4F-B882-9E92AAE91E9F}" type="presParOf" srcId="{63D9C08E-C82B-4160-940B-DD846F9289C0}" destId="{FF3C571E-44C5-478F-B46D-23AFB1FE7947}" srcOrd="1" destOrd="0" presId="urn:microsoft.com/office/officeart/2005/8/layout/hList2"/>
    <dgm:cxn modelId="{E19723A4-C87C-4B47-B0E9-AD3ACBC36475}" type="presParOf" srcId="{63D9C08E-C82B-4160-940B-DD846F9289C0}" destId="{DED7DB31-A69B-43EE-A30D-63329750C3BF}" srcOrd="2" destOrd="0" presId="urn:microsoft.com/office/officeart/2005/8/layout/hList2"/>
    <dgm:cxn modelId="{7B89F577-DA72-4C5A-AB19-59ABBA9FF055}" type="presParOf" srcId="{B6A4E694-D7A3-45AC-845E-355F2E923C2E}" destId="{44EC4FA0-EFD2-4C89-8099-E20ADF27344C}" srcOrd="1" destOrd="0" presId="urn:microsoft.com/office/officeart/2005/8/layout/hList2"/>
    <dgm:cxn modelId="{76B46317-EFEB-47D1-90C7-0D24AF32D447}" type="presParOf" srcId="{B6A4E694-D7A3-45AC-845E-355F2E923C2E}" destId="{39B11381-FE22-4DFA-A403-CABF3F4929D3}" srcOrd="2" destOrd="0" presId="urn:microsoft.com/office/officeart/2005/8/layout/hList2"/>
    <dgm:cxn modelId="{2E8F3980-48CB-485A-A632-F5BD41A3A7A6}" type="presParOf" srcId="{39B11381-FE22-4DFA-A403-CABF3F4929D3}" destId="{D83FA807-3DEE-4C60-9F33-323358D2446E}" srcOrd="0" destOrd="0" presId="urn:microsoft.com/office/officeart/2005/8/layout/hList2"/>
    <dgm:cxn modelId="{ADE6B6DB-D5EE-45B6-B5A2-FE8F6CA93AF3}" type="presParOf" srcId="{39B11381-FE22-4DFA-A403-CABF3F4929D3}" destId="{EDE075CC-89B0-4483-B854-58C59360227B}" srcOrd="1" destOrd="0" presId="urn:microsoft.com/office/officeart/2005/8/layout/hList2"/>
    <dgm:cxn modelId="{F9D1C05B-5DA7-4CCD-A545-B30B6B394C1C}" type="presParOf" srcId="{39B11381-FE22-4DFA-A403-CABF3F4929D3}" destId="{F8FEA1CE-FB91-4FC0-814C-0EBF3709782D}" srcOrd="2" destOrd="0" presId="urn:microsoft.com/office/officeart/2005/8/layout/hList2"/>
    <dgm:cxn modelId="{714550F9-165E-4549-B346-22E4EBDE9B2F}" type="presParOf" srcId="{B6A4E694-D7A3-45AC-845E-355F2E923C2E}" destId="{576CC80E-15BC-48C5-8A4F-447DB13BE61D}" srcOrd="3" destOrd="0" presId="urn:microsoft.com/office/officeart/2005/8/layout/hList2"/>
    <dgm:cxn modelId="{D15FABC4-2585-433B-94B9-50F96B98406A}" type="presParOf" srcId="{B6A4E694-D7A3-45AC-845E-355F2E923C2E}" destId="{C2E2560F-9510-4081-80E1-6426707D4302}" srcOrd="4" destOrd="0" presId="urn:microsoft.com/office/officeart/2005/8/layout/hList2"/>
    <dgm:cxn modelId="{47461876-0128-4D37-A3DF-F25DD5A55364}" type="presParOf" srcId="{C2E2560F-9510-4081-80E1-6426707D4302}" destId="{554B1F0F-ABCC-4FBA-84C7-10CBD0B312AA}" srcOrd="0" destOrd="0" presId="urn:microsoft.com/office/officeart/2005/8/layout/hList2"/>
    <dgm:cxn modelId="{E275A879-59E9-47A0-85B6-825DF4224107}" type="presParOf" srcId="{C2E2560F-9510-4081-80E1-6426707D4302}" destId="{9B4D61DE-B020-4F8E-8EAB-8ED0A8859132}" srcOrd="1" destOrd="0" presId="urn:microsoft.com/office/officeart/2005/8/layout/hList2"/>
    <dgm:cxn modelId="{92E56F28-BD36-41F8-9D6A-A2F1DE365454}" type="presParOf" srcId="{C2E2560F-9510-4081-80E1-6426707D4302}" destId="{6DBE8300-E253-4DE1-9792-08C0232F170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F98BC2-5D1F-45D8-B321-4DDB82EE1D91}" type="doc">
      <dgm:prSet loTypeId="urn:microsoft.com/office/officeart/2005/8/layout/h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FF43F8C-F4F5-426A-8B7A-A2EEF1E6F05E}">
      <dgm:prSet phldrT="[Текст]" custT="1"/>
      <dgm:spPr/>
      <dgm:t>
        <a:bodyPr/>
        <a:lstStyle/>
        <a:p>
          <a:pPr algn="l"/>
          <a:r>
            <a:rPr lang="ru-RU" sz="145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По разделам классификации </a:t>
          </a:r>
          <a:endParaRPr lang="ru-RU" sz="145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55BBAE4D-7759-4F6C-8446-28644A017299}" type="parTrans" cxnId="{4CB1BDDB-1C83-44CC-8F99-5091F2768E3E}">
      <dgm:prSet/>
      <dgm:spPr/>
      <dgm:t>
        <a:bodyPr/>
        <a:lstStyle/>
        <a:p>
          <a:endParaRPr lang="ru-RU"/>
        </a:p>
      </dgm:t>
    </dgm:pt>
    <dgm:pt modelId="{5129745A-15F5-4C3C-B659-62BD6B2B95DE}" type="sibTrans" cxnId="{4CB1BDDB-1C83-44CC-8F99-5091F2768E3E}">
      <dgm:prSet/>
      <dgm:spPr/>
      <dgm:t>
        <a:bodyPr/>
        <a:lstStyle/>
        <a:p>
          <a:endParaRPr lang="ru-RU"/>
        </a:p>
      </dgm:t>
    </dgm:pt>
    <dgm:pt modelId="{80F3E1D6-A58A-433D-B54F-66AF01A753FA}">
      <dgm:prSet phldrT="[Текст]" custT="1"/>
      <dgm:spPr/>
      <dgm:t>
        <a:bodyPr/>
        <a:lstStyle/>
        <a:p>
          <a:pPr algn="l"/>
          <a:r>
            <a:rPr lang="ru-RU" sz="1050" dirty="0" smtClean="0">
              <a:latin typeface="Bookman Old Style" panose="02050604050505020204" pitchFamily="18" charset="0"/>
            </a:rPr>
            <a:t>0100. Общегосударственные вопросы</a:t>
          </a:r>
          <a:endParaRPr lang="ru-RU" sz="1050" dirty="0">
            <a:latin typeface="Bookman Old Style" panose="02050604050505020204" pitchFamily="18" charset="0"/>
          </a:endParaRPr>
        </a:p>
      </dgm:t>
    </dgm:pt>
    <dgm:pt modelId="{5018391B-9A58-4680-B096-0BDEDC5BCA44}" type="parTrans" cxnId="{9F3BDBDE-FE5B-47D2-ADBB-E43FA8239659}">
      <dgm:prSet/>
      <dgm:spPr/>
      <dgm:t>
        <a:bodyPr/>
        <a:lstStyle/>
        <a:p>
          <a:endParaRPr lang="ru-RU"/>
        </a:p>
      </dgm:t>
    </dgm:pt>
    <dgm:pt modelId="{3B77274B-5EA0-4390-80BA-7240853B8618}" type="sibTrans" cxnId="{9F3BDBDE-FE5B-47D2-ADBB-E43FA8239659}">
      <dgm:prSet/>
      <dgm:spPr/>
      <dgm:t>
        <a:bodyPr/>
        <a:lstStyle/>
        <a:p>
          <a:endParaRPr lang="ru-RU"/>
        </a:p>
      </dgm:t>
    </dgm:pt>
    <dgm:pt modelId="{633DA560-CC77-44CC-ABAB-A2448B528C45}">
      <dgm:prSet phldrT="[Текст]"/>
      <dgm:spPr/>
      <dgm:t>
        <a:bodyPr/>
        <a:lstStyle/>
        <a:p>
          <a:pPr algn="l"/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Программные направления 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193DA23A-0A3F-4A09-8150-71BEE80DFA0E}" type="parTrans" cxnId="{C63F7B21-3924-4721-BF44-020DCB10AF3D}">
      <dgm:prSet/>
      <dgm:spPr/>
      <dgm:t>
        <a:bodyPr/>
        <a:lstStyle/>
        <a:p>
          <a:endParaRPr lang="ru-RU"/>
        </a:p>
      </dgm:t>
    </dgm:pt>
    <dgm:pt modelId="{12DD1B10-1B56-4928-83F3-4F16FE07C894}" type="sibTrans" cxnId="{C63F7B21-3924-4721-BF44-020DCB10AF3D}">
      <dgm:prSet/>
      <dgm:spPr/>
      <dgm:t>
        <a:bodyPr/>
        <a:lstStyle/>
        <a:p>
          <a:endParaRPr lang="ru-RU"/>
        </a:p>
      </dgm:t>
    </dgm:pt>
    <dgm:pt modelId="{E64819E6-4668-406C-97C9-1A08076E1D18}">
      <dgm:prSet phldrT="[Текст]" custT="1"/>
      <dgm:spPr/>
      <dgm:t>
        <a:bodyPr/>
        <a:lstStyle/>
        <a:p>
          <a:r>
            <a:rPr lang="ru-RU" sz="1250" dirty="0" smtClean="0">
              <a:latin typeface="Bookman Old Style" panose="02050604050505020204" pitchFamily="18" charset="0"/>
            </a:rPr>
            <a:t>Муниципальная программа «Социально- экономическое развитие Сладковского сельского поселения на 2025-2031 годы» утверждена постановлением администрации Сладковского сельского поселения </a:t>
          </a:r>
          <a:r>
            <a:rPr lang="ru-RU" sz="1250" dirty="0" err="1" smtClean="0">
              <a:latin typeface="Bookman Old Style" panose="02050604050505020204" pitchFamily="18" charset="0"/>
            </a:rPr>
            <a:t>Слободо</a:t>
          </a:r>
          <a:r>
            <a:rPr lang="ru-RU" sz="1250" dirty="0" smtClean="0">
              <a:latin typeface="Bookman Old Style" panose="02050604050505020204" pitchFamily="18" charset="0"/>
            </a:rPr>
            <a:t> – Туринского муниципального района Свердловской области от 13.09.2024 года № 95</a:t>
          </a:r>
          <a:endParaRPr lang="ru-RU" sz="1250" dirty="0"/>
        </a:p>
      </dgm:t>
    </dgm:pt>
    <dgm:pt modelId="{54E616CF-D632-4572-8652-774A209AD448}" type="parTrans" cxnId="{5FB3FCBB-F3C2-4101-9ADA-445043A6EEDB}">
      <dgm:prSet/>
      <dgm:spPr/>
      <dgm:t>
        <a:bodyPr/>
        <a:lstStyle/>
        <a:p>
          <a:endParaRPr lang="ru-RU"/>
        </a:p>
      </dgm:t>
    </dgm:pt>
    <dgm:pt modelId="{3C162561-93FD-4D4D-BF00-A62401D32AB6}" type="sibTrans" cxnId="{5FB3FCBB-F3C2-4101-9ADA-445043A6EEDB}">
      <dgm:prSet/>
      <dgm:spPr/>
      <dgm:t>
        <a:bodyPr/>
        <a:lstStyle/>
        <a:p>
          <a:endParaRPr lang="ru-RU"/>
        </a:p>
      </dgm:t>
    </dgm:pt>
    <dgm:pt modelId="{1BEB7AD4-D670-48D5-8234-66788C7FDD66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Непрограммные направления</a:t>
          </a:r>
          <a:endParaRPr lang="ru-RU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67C88B13-36D9-4BB2-8C10-D7C90A583C1F}" type="parTrans" cxnId="{E6311A62-9A1E-4FE4-94DA-8A9F15F34CA6}">
      <dgm:prSet/>
      <dgm:spPr/>
      <dgm:t>
        <a:bodyPr/>
        <a:lstStyle/>
        <a:p>
          <a:endParaRPr lang="ru-RU"/>
        </a:p>
      </dgm:t>
    </dgm:pt>
    <dgm:pt modelId="{61DFE3B7-7B41-424D-AE0A-5535401956C0}" type="sibTrans" cxnId="{E6311A62-9A1E-4FE4-94DA-8A9F15F34CA6}">
      <dgm:prSet/>
      <dgm:spPr/>
      <dgm:t>
        <a:bodyPr/>
        <a:lstStyle/>
        <a:p>
          <a:endParaRPr lang="ru-RU"/>
        </a:p>
      </dgm:t>
    </dgm:pt>
    <dgm:pt modelId="{7AA9A601-B779-4176-8643-86996521E818}">
      <dgm:prSet phldrT="[Текст]" custT="1"/>
      <dgm:spPr/>
      <dgm:t>
        <a:bodyPr/>
        <a:lstStyle/>
        <a:p>
          <a:r>
            <a:rPr lang="ru-RU" sz="1150" dirty="0" smtClean="0">
              <a:latin typeface="Bookman Old Style" panose="02050604050505020204" pitchFamily="18" charset="0"/>
            </a:rPr>
            <a:t>Функционирование законодательных (представительных) органов  государственной власти и представительных органов муниципальных образований</a:t>
          </a:r>
          <a:endParaRPr lang="ru-RU" sz="1150" dirty="0">
            <a:latin typeface="Bookman Old Style" panose="02050604050505020204" pitchFamily="18" charset="0"/>
          </a:endParaRPr>
        </a:p>
      </dgm:t>
    </dgm:pt>
    <dgm:pt modelId="{605D4669-294D-4807-B3B5-55C156C6AC92}" type="parTrans" cxnId="{57C32F3D-E570-412F-A3AC-0B8B5C2C3142}">
      <dgm:prSet/>
      <dgm:spPr/>
      <dgm:t>
        <a:bodyPr/>
        <a:lstStyle/>
        <a:p>
          <a:endParaRPr lang="ru-RU"/>
        </a:p>
      </dgm:t>
    </dgm:pt>
    <dgm:pt modelId="{0A7CBCD4-5269-4E8F-AA89-7C9C91BA1903}" type="sibTrans" cxnId="{57C32F3D-E570-412F-A3AC-0B8B5C2C3142}">
      <dgm:prSet/>
      <dgm:spPr/>
      <dgm:t>
        <a:bodyPr/>
        <a:lstStyle/>
        <a:p>
          <a:endParaRPr lang="ru-RU"/>
        </a:p>
      </dgm:t>
    </dgm:pt>
    <dgm:pt modelId="{1A9792A6-E116-4D2B-A4DD-C5EF4424B599}">
      <dgm:prSet custT="1"/>
      <dgm:spPr/>
      <dgm:t>
        <a:bodyPr/>
        <a:lstStyle/>
        <a:p>
          <a:endParaRPr lang="ru-RU" sz="1300" dirty="0">
            <a:latin typeface="Bookman Old Style" panose="02050604050505020204" pitchFamily="18" charset="0"/>
          </a:endParaRPr>
        </a:p>
      </dgm:t>
    </dgm:pt>
    <dgm:pt modelId="{6B893CDC-E04C-45A0-A0F5-9C89254E15EB}" type="parTrans" cxnId="{DCBBE997-1CA0-4A57-A5BF-B737EE209846}">
      <dgm:prSet/>
      <dgm:spPr/>
      <dgm:t>
        <a:bodyPr/>
        <a:lstStyle/>
        <a:p>
          <a:endParaRPr lang="ru-RU"/>
        </a:p>
      </dgm:t>
    </dgm:pt>
    <dgm:pt modelId="{E121E853-3B42-4479-AEB4-541410EB2BC9}" type="sibTrans" cxnId="{DCBBE997-1CA0-4A57-A5BF-B737EE209846}">
      <dgm:prSet/>
      <dgm:spPr/>
      <dgm:t>
        <a:bodyPr/>
        <a:lstStyle/>
        <a:p>
          <a:endParaRPr lang="ru-RU"/>
        </a:p>
      </dgm:t>
    </dgm:pt>
    <dgm:pt modelId="{29F2D307-7BD0-45BC-BFF5-761C30D1E155}">
      <dgm:prSet custT="1"/>
      <dgm:spPr/>
      <dgm:t>
        <a:bodyPr/>
        <a:lstStyle/>
        <a:p>
          <a:endParaRPr lang="ru-RU" sz="1300" dirty="0">
            <a:latin typeface="Bookman Old Style" panose="02050604050505020204" pitchFamily="18" charset="0"/>
          </a:endParaRPr>
        </a:p>
      </dgm:t>
    </dgm:pt>
    <dgm:pt modelId="{36DEC852-9EFE-428A-A8FD-4D0B09CB6DA7}" type="parTrans" cxnId="{D42E9AC7-F94F-4862-A535-71A3F988EE8C}">
      <dgm:prSet/>
      <dgm:spPr/>
      <dgm:t>
        <a:bodyPr/>
        <a:lstStyle/>
        <a:p>
          <a:endParaRPr lang="ru-RU"/>
        </a:p>
      </dgm:t>
    </dgm:pt>
    <dgm:pt modelId="{1897E05A-D1C9-4C4C-AAEB-76D13F4809B6}" type="sibTrans" cxnId="{D42E9AC7-F94F-4862-A535-71A3F988EE8C}">
      <dgm:prSet/>
      <dgm:spPr/>
      <dgm:t>
        <a:bodyPr/>
        <a:lstStyle/>
        <a:p>
          <a:endParaRPr lang="ru-RU"/>
        </a:p>
      </dgm:t>
    </dgm:pt>
    <dgm:pt modelId="{893AFD6F-55BA-40CD-9BC1-38E44C659669}">
      <dgm:prSet custT="1"/>
      <dgm:spPr/>
      <dgm:t>
        <a:bodyPr/>
        <a:lstStyle/>
        <a:p>
          <a:endParaRPr lang="ru-RU" sz="1300" dirty="0">
            <a:latin typeface="Bookman Old Style" panose="02050604050505020204" pitchFamily="18" charset="0"/>
          </a:endParaRPr>
        </a:p>
      </dgm:t>
    </dgm:pt>
    <dgm:pt modelId="{29A8A3A1-43CA-4517-A8E7-4CCA649E8212}" type="parTrans" cxnId="{8584DDF2-21A2-4AF1-B7B1-80E859E4BC1E}">
      <dgm:prSet/>
      <dgm:spPr/>
      <dgm:t>
        <a:bodyPr/>
        <a:lstStyle/>
        <a:p>
          <a:endParaRPr lang="ru-RU"/>
        </a:p>
      </dgm:t>
    </dgm:pt>
    <dgm:pt modelId="{9EFB8CD4-ECA4-42CB-B89F-67B4E2E83F43}" type="sibTrans" cxnId="{8584DDF2-21A2-4AF1-B7B1-80E859E4BC1E}">
      <dgm:prSet/>
      <dgm:spPr/>
      <dgm:t>
        <a:bodyPr/>
        <a:lstStyle/>
        <a:p>
          <a:endParaRPr lang="ru-RU"/>
        </a:p>
      </dgm:t>
    </dgm:pt>
    <dgm:pt modelId="{27FEE796-2332-4477-8C23-2BA1FCF2AC28}">
      <dgm:prSet phldrT="[Текст]" custT="1"/>
      <dgm:spPr/>
      <dgm:t>
        <a:bodyPr/>
        <a:lstStyle/>
        <a:p>
          <a:pPr algn="l"/>
          <a:r>
            <a:rPr lang="ru-RU" sz="1050" dirty="0" smtClean="0">
              <a:latin typeface="Bookman Old Style" panose="02050604050505020204" pitchFamily="18" charset="0"/>
            </a:rPr>
            <a:t>0200. Национальная оборона</a:t>
          </a:r>
          <a:endParaRPr lang="ru-RU" sz="1050" dirty="0">
            <a:latin typeface="Bookman Old Style" panose="02050604050505020204" pitchFamily="18" charset="0"/>
          </a:endParaRPr>
        </a:p>
      </dgm:t>
    </dgm:pt>
    <dgm:pt modelId="{DA665D20-7A67-435C-BAF2-5C058D714381}" type="parTrans" cxnId="{5C1B28B2-9DB8-4FAA-87E4-846E07D69202}">
      <dgm:prSet/>
      <dgm:spPr/>
      <dgm:t>
        <a:bodyPr/>
        <a:lstStyle/>
        <a:p>
          <a:endParaRPr lang="ru-RU"/>
        </a:p>
      </dgm:t>
    </dgm:pt>
    <dgm:pt modelId="{CF1B2FAB-5FC2-4B89-AE0C-D919B8213809}" type="sibTrans" cxnId="{5C1B28B2-9DB8-4FAA-87E4-846E07D69202}">
      <dgm:prSet/>
      <dgm:spPr/>
      <dgm:t>
        <a:bodyPr/>
        <a:lstStyle/>
        <a:p>
          <a:endParaRPr lang="ru-RU"/>
        </a:p>
      </dgm:t>
    </dgm:pt>
    <dgm:pt modelId="{34704A43-3BA8-486B-8B3D-EAC702DDEE77}">
      <dgm:prSet phldrT="[Текст]" custT="1"/>
      <dgm:spPr/>
      <dgm:t>
        <a:bodyPr/>
        <a:lstStyle/>
        <a:p>
          <a:pPr algn="l"/>
          <a:r>
            <a:rPr lang="ru-RU" sz="1050" dirty="0" smtClean="0">
              <a:latin typeface="Bookman Old Style" panose="02050604050505020204" pitchFamily="18" charset="0"/>
            </a:rPr>
            <a:t>0300. Национальная безопасность и правоохранительная деятельность</a:t>
          </a:r>
          <a:endParaRPr lang="ru-RU" sz="1050" dirty="0">
            <a:latin typeface="Bookman Old Style" panose="02050604050505020204" pitchFamily="18" charset="0"/>
          </a:endParaRPr>
        </a:p>
      </dgm:t>
    </dgm:pt>
    <dgm:pt modelId="{0CB66E8F-1199-4467-AE27-C888BAF5E640}" type="parTrans" cxnId="{F826FAD8-E0BA-4D2E-8662-8F7F9C469599}">
      <dgm:prSet/>
      <dgm:spPr/>
      <dgm:t>
        <a:bodyPr/>
        <a:lstStyle/>
        <a:p>
          <a:endParaRPr lang="ru-RU"/>
        </a:p>
      </dgm:t>
    </dgm:pt>
    <dgm:pt modelId="{6FB7F16B-762A-49B9-ACD0-05CCB691C4DD}" type="sibTrans" cxnId="{F826FAD8-E0BA-4D2E-8662-8F7F9C469599}">
      <dgm:prSet/>
      <dgm:spPr/>
      <dgm:t>
        <a:bodyPr/>
        <a:lstStyle/>
        <a:p>
          <a:endParaRPr lang="ru-RU"/>
        </a:p>
      </dgm:t>
    </dgm:pt>
    <dgm:pt modelId="{F3F96A35-BEF9-4304-8BDA-C9026F4FC345}">
      <dgm:prSet custT="1"/>
      <dgm:spPr/>
      <dgm:t>
        <a:bodyPr/>
        <a:lstStyle/>
        <a:p>
          <a:r>
            <a:rPr lang="ru-RU" sz="1050" dirty="0" smtClean="0">
              <a:latin typeface="Bookman Old Style" panose="02050604050505020204" pitchFamily="18" charset="0"/>
            </a:rPr>
            <a:t>0400. Национальная экономика</a:t>
          </a:r>
          <a:endParaRPr lang="ru-RU" sz="1050" dirty="0">
            <a:latin typeface="Bookman Old Style" panose="02050604050505020204" pitchFamily="18" charset="0"/>
          </a:endParaRPr>
        </a:p>
      </dgm:t>
    </dgm:pt>
    <dgm:pt modelId="{21292D35-57ED-4D6F-960C-6753BD4C95E0}" type="parTrans" cxnId="{8F17C1B0-7AB9-43D6-AA75-78DD7CAB07C6}">
      <dgm:prSet/>
      <dgm:spPr/>
      <dgm:t>
        <a:bodyPr/>
        <a:lstStyle/>
        <a:p>
          <a:endParaRPr lang="ru-RU"/>
        </a:p>
      </dgm:t>
    </dgm:pt>
    <dgm:pt modelId="{F4C1FCE0-A407-4AAA-A954-EC21F6A58FD7}" type="sibTrans" cxnId="{8F17C1B0-7AB9-43D6-AA75-78DD7CAB07C6}">
      <dgm:prSet/>
      <dgm:spPr/>
      <dgm:t>
        <a:bodyPr/>
        <a:lstStyle/>
        <a:p>
          <a:endParaRPr lang="ru-RU"/>
        </a:p>
      </dgm:t>
    </dgm:pt>
    <dgm:pt modelId="{D7165263-585F-4BE5-A637-22EC2D5D7E5A}">
      <dgm:prSet custT="1"/>
      <dgm:spPr/>
      <dgm:t>
        <a:bodyPr/>
        <a:lstStyle/>
        <a:p>
          <a:r>
            <a:rPr lang="ru-RU" sz="1050" dirty="0" smtClean="0">
              <a:latin typeface="Bookman Old Style" panose="02050604050505020204" pitchFamily="18" charset="0"/>
            </a:rPr>
            <a:t>0500. </a:t>
          </a:r>
          <a:r>
            <a:rPr lang="ru-RU" sz="1050" dirty="0" err="1" smtClean="0">
              <a:latin typeface="Bookman Old Style" panose="02050604050505020204" pitchFamily="18" charset="0"/>
            </a:rPr>
            <a:t>Жилищно</a:t>
          </a:r>
          <a:r>
            <a:rPr lang="ru-RU" sz="1050" dirty="0" smtClean="0">
              <a:latin typeface="Bookman Old Style" panose="02050604050505020204" pitchFamily="18" charset="0"/>
            </a:rPr>
            <a:t> –коммунальное хозяйство</a:t>
          </a:r>
          <a:endParaRPr lang="ru-RU" sz="1050" dirty="0">
            <a:latin typeface="Bookman Old Style" panose="02050604050505020204" pitchFamily="18" charset="0"/>
          </a:endParaRPr>
        </a:p>
      </dgm:t>
    </dgm:pt>
    <dgm:pt modelId="{85858A52-CBAD-4CEC-8702-19FD20EE8EE3}" type="parTrans" cxnId="{01F15645-99C1-47AC-B1E3-A34CA028B583}">
      <dgm:prSet/>
      <dgm:spPr/>
      <dgm:t>
        <a:bodyPr/>
        <a:lstStyle/>
        <a:p>
          <a:endParaRPr lang="ru-RU"/>
        </a:p>
      </dgm:t>
    </dgm:pt>
    <dgm:pt modelId="{A1994569-0C7F-45AC-A9C9-E43D973780E5}" type="sibTrans" cxnId="{01F15645-99C1-47AC-B1E3-A34CA028B583}">
      <dgm:prSet/>
      <dgm:spPr/>
      <dgm:t>
        <a:bodyPr/>
        <a:lstStyle/>
        <a:p>
          <a:endParaRPr lang="ru-RU"/>
        </a:p>
      </dgm:t>
    </dgm:pt>
    <dgm:pt modelId="{E07A804E-D263-4020-AF79-A08695AD5BC6}">
      <dgm:prSet custT="1"/>
      <dgm:spPr/>
      <dgm:t>
        <a:bodyPr/>
        <a:lstStyle/>
        <a:p>
          <a:r>
            <a:rPr lang="ru-RU" sz="1050" dirty="0" smtClean="0">
              <a:latin typeface="Bookman Old Style" panose="02050604050505020204" pitchFamily="18" charset="0"/>
            </a:rPr>
            <a:t>0700. Образование</a:t>
          </a:r>
          <a:endParaRPr lang="ru-RU" sz="1050" dirty="0">
            <a:latin typeface="Bookman Old Style" panose="02050604050505020204" pitchFamily="18" charset="0"/>
          </a:endParaRPr>
        </a:p>
      </dgm:t>
    </dgm:pt>
    <dgm:pt modelId="{076B8A2F-3A77-4EBD-8AA1-D4BEEDCDFA59}" type="parTrans" cxnId="{7C7117AB-F0E4-4075-B340-910EB267FA96}">
      <dgm:prSet/>
      <dgm:spPr/>
      <dgm:t>
        <a:bodyPr/>
        <a:lstStyle/>
        <a:p>
          <a:endParaRPr lang="ru-RU"/>
        </a:p>
      </dgm:t>
    </dgm:pt>
    <dgm:pt modelId="{79B1A8D4-3554-4966-B4F2-66D6F0C76D3A}" type="sibTrans" cxnId="{7C7117AB-F0E4-4075-B340-910EB267FA96}">
      <dgm:prSet/>
      <dgm:spPr/>
      <dgm:t>
        <a:bodyPr/>
        <a:lstStyle/>
        <a:p>
          <a:endParaRPr lang="ru-RU"/>
        </a:p>
      </dgm:t>
    </dgm:pt>
    <dgm:pt modelId="{CA718A03-53F2-49BA-85D0-EE9CD9C2803A}">
      <dgm:prSet custT="1"/>
      <dgm:spPr/>
      <dgm:t>
        <a:bodyPr/>
        <a:lstStyle/>
        <a:p>
          <a:r>
            <a:rPr lang="ru-RU" sz="1050" dirty="0" smtClean="0">
              <a:latin typeface="Bookman Old Style" panose="02050604050505020204" pitchFamily="18" charset="0"/>
            </a:rPr>
            <a:t>0800. Культура, кинематография</a:t>
          </a:r>
          <a:endParaRPr lang="ru-RU" sz="1050" dirty="0">
            <a:latin typeface="Bookman Old Style" panose="02050604050505020204" pitchFamily="18" charset="0"/>
          </a:endParaRPr>
        </a:p>
      </dgm:t>
    </dgm:pt>
    <dgm:pt modelId="{DFBBFD17-F2FB-4CCA-927C-78BFB00987FF}" type="parTrans" cxnId="{8F545DE2-99F8-46D7-83E4-123863A19BF5}">
      <dgm:prSet/>
      <dgm:spPr/>
      <dgm:t>
        <a:bodyPr/>
        <a:lstStyle/>
        <a:p>
          <a:endParaRPr lang="ru-RU"/>
        </a:p>
      </dgm:t>
    </dgm:pt>
    <dgm:pt modelId="{99A16614-60C6-4DC5-9AFB-111B4107BA74}" type="sibTrans" cxnId="{8F545DE2-99F8-46D7-83E4-123863A19BF5}">
      <dgm:prSet/>
      <dgm:spPr/>
      <dgm:t>
        <a:bodyPr/>
        <a:lstStyle/>
        <a:p>
          <a:endParaRPr lang="ru-RU"/>
        </a:p>
      </dgm:t>
    </dgm:pt>
    <dgm:pt modelId="{DA8EF685-B429-46E7-A3BE-B70608E01954}">
      <dgm:prSet custT="1"/>
      <dgm:spPr/>
      <dgm:t>
        <a:bodyPr/>
        <a:lstStyle/>
        <a:p>
          <a:r>
            <a:rPr lang="ru-RU" sz="1050" dirty="0" smtClean="0">
              <a:latin typeface="Bookman Old Style" panose="02050604050505020204" pitchFamily="18" charset="0"/>
            </a:rPr>
            <a:t>1000. Социальная политика</a:t>
          </a:r>
          <a:endParaRPr lang="ru-RU" sz="1050" dirty="0">
            <a:latin typeface="Bookman Old Style" panose="02050604050505020204" pitchFamily="18" charset="0"/>
          </a:endParaRPr>
        </a:p>
      </dgm:t>
    </dgm:pt>
    <dgm:pt modelId="{98FFE9D8-84CC-43EF-A460-C1E8D4F31ECB}" type="parTrans" cxnId="{00D8D71B-F5E0-4686-AA74-4C838E183702}">
      <dgm:prSet/>
      <dgm:spPr/>
      <dgm:t>
        <a:bodyPr/>
        <a:lstStyle/>
        <a:p>
          <a:endParaRPr lang="ru-RU"/>
        </a:p>
      </dgm:t>
    </dgm:pt>
    <dgm:pt modelId="{B815BBFD-5165-4FBE-9FB7-E5FB3CD1B2F1}" type="sibTrans" cxnId="{00D8D71B-F5E0-4686-AA74-4C838E183702}">
      <dgm:prSet/>
      <dgm:spPr/>
      <dgm:t>
        <a:bodyPr/>
        <a:lstStyle/>
        <a:p>
          <a:endParaRPr lang="ru-RU"/>
        </a:p>
      </dgm:t>
    </dgm:pt>
    <dgm:pt modelId="{5C59132A-C1C4-4728-9776-95C3008C0D48}">
      <dgm:prSet custT="1"/>
      <dgm:spPr/>
      <dgm:t>
        <a:bodyPr/>
        <a:lstStyle/>
        <a:p>
          <a:r>
            <a:rPr lang="ru-RU" sz="1050" dirty="0" smtClean="0">
              <a:latin typeface="Bookman Old Style" panose="02050604050505020204" pitchFamily="18" charset="0"/>
            </a:rPr>
            <a:t>1101. Физическая культура и спорт</a:t>
          </a:r>
          <a:endParaRPr lang="ru-RU" sz="1050" dirty="0">
            <a:latin typeface="Bookman Old Style" panose="02050604050505020204" pitchFamily="18" charset="0"/>
          </a:endParaRPr>
        </a:p>
      </dgm:t>
    </dgm:pt>
    <dgm:pt modelId="{EA2EF9D4-A988-4119-B9ED-0DF96B188073}" type="parTrans" cxnId="{51EE5B69-DBA5-4541-B158-C45BC631ECA9}">
      <dgm:prSet/>
      <dgm:spPr/>
      <dgm:t>
        <a:bodyPr/>
        <a:lstStyle/>
        <a:p>
          <a:endParaRPr lang="ru-RU"/>
        </a:p>
      </dgm:t>
    </dgm:pt>
    <dgm:pt modelId="{A4E1762A-C790-43A8-BF60-819306F96CB9}" type="sibTrans" cxnId="{51EE5B69-DBA5-4541-B158-C45BC631ECA9}">
      <dgm:prSet/>
      <dgm:spPr/>
      <dgm:t>
        <a:bodyPr/>
        <a:lstStyle/>
        <a:p>
          <a:endParaRPr lang="ru-RU"/>
        </a:p>
      </dgm:t>
    </dgm:pt>
    <dgm:pt modelId="{9E59B33B-771F-45F1-ADDD-05CA66F09EDF}">
      <dgm:prSet custT="1"/>
      <dgm:spPr/>
      <dgm:t>
        <a:bodyPr/>
        <a:lstStyle/>
        <a:p>
          <a:r>
            <a:rPr lang="ru-RU" sz="1050" dirty="0" smtClean="0">
              <a:latin typeface="Bookman Old Style" panose="02050604050505020204" pitchFamily="18" charset="0"/>
            </a:rPr>
            <a:t>1204. Средства массовой информации</a:t>
          </a:r>
          <a:endParaRPr lang="ru-RU" sz="1050" dirty="0">
            <a:latin typeface="Bookman Old Style" panose="02050604050505020204" pitchFamily="18" charset="0"/>
          </a:endParaRPr>
        </a:p>
      </dgm:t>
    </dgm:pt>
    <dgm:pt modelId="{FE55093D-C66A-452E-B7EF-622C48109E78}" type="parTrans" cxnId="{07926CC5-F8E1-4306-95C5-0F06F19CDF7D}">
      <dgm:prSet/>
      <dgm:spPr/>
      <dgm:t>
        <a:bodyPr/>
        <a:lstStyle/>
        <a:p>
          <a:endParaRPr lang="ru-RU"/>
        </a:p>
      </dgm:t>
    </dgm:pt>
    <dgm:pt modelId="{C6C98AC3-907A-44F6-BE47-4D899BC8EFD0}" type="sibTrans" cxnId="{07926CC5-F8E1-4306-95C5-0F06F19CDF7D}">
      <dgm:prSet/>
      <dgm:spPr/>
      <dgm:t>
        <a:bodyPr/>
        <a:lstStyle/>
        <a:p>
          <a:endParaRPr lang="ru-RU"/>
        </a:p>
      </dgm:t>
    </dgm:pt>
    <dgm:pt modelId="{38B9F72B-9D68-48C8-AA5E-9A131F0C978F}">
      <dgm:prSet custT="1"/>
      <dgm:spPr/>
      <dgm:t>
        <a:bodyPr/>
        <a:lstStyle/>
        <a:p>
          <a:endParaRPr lang="ru-RU" sz="1300" dirty="0">
            <a:latin typeface="Bookman Old Style" panose="02050604050505020204" pitchFamily="18" charset="0"/>
          </a:endParaRPr>
        </a:p>
      </dgm:t>
    </dgm:pt>
    <dgm:pt modelId="{AA245691-4502-4C31-95E8-E9E0FA612FD7}" type="parTrans" cxnId="{089E52D2-A398-450D-AF7A-A8D9EB50EC4B}">
      <dgm:prSet/>
      <dgm:spPr/>
      <dgm:t>
        <a:bodyPr/>
        <a:lstStyle/>
        <a:p>
          <a:endParaRPr lang="ru-RU"/>
        </a:p>
      </dgm:t>
    </dgm:pt>
    <dgm:pt modelId="{1F82AC42-839D-4C28-B808-FDA18BE9D4CB}" type="sibTrans" cxnId="{089E52D2-A398-450D-AF7A-A8D9EB50EC4B}">
      <dgm:prSet/>
      <dgm:spPr/>
      <dgm:t>
        <a:bodyPr/>
        <a:lstStyle/>
        <a:p>
          <a:endParaRPr lang="ru-RU"/>
        </a:p>
      </dgm:t>
    </dgm:pt>
    <dgm:pt modelId="{90A24157-A8AD-46C6-83AA-29D2A51D0697}">
      <dgm:prSet phldrT="[Текст]" custT="1"/>
      <dgm:spPr/>
      <dgm:t>
        <a:bodyPr/>
        <a:lstStyle/>
        <a:p>
          <a:r>
            <a:rPr lang="ru-RU" sz="1150" dirty="0" smtClean="0">
              <a:latin typeface="Bookman Old Style" panose="02050604050505020204" pitchFamily="18" charset="0"/>
            </a:rPr>
            <a:t>Функционирование высшего должностного лица</a:t>
          </a:r>
          <a:endParaRPr lang="ru-RU" sz="1150" dirty="0">
            <a:latin typeface="Bookman Old Style" panose="02050604050505020204" pitchFamily="18" charset="0"/>
          </a:endParaRPr>
        </a:p>
      </dgm:t>
    </dgm:pt>
    <dgm:pt modelId="{76D04475-A3CB-4AC6-A5DB-6EF0A17250D5}" type="parTrans" cxnId="{87566469-12EF-4AF5-9B9A-F9EC7D1DF61D}">
      <dgm:prSet/>
      <dgm:spPr/>
      <dgm:t>
        <a:bodyPr/>
        <a:lstStyle/>
        <a:p>
          <a:endParaRPr lang="ru-RU"/>
        </a:p>
      </dgm:t>
    </dgm:pt>
    <dgm:pt modelId="{4512C289-B100-46F3-8252-395DF1C2707C}" type="sibTrans" cxnId="{87566469-12EF-4AF5-9B9A-F9EC7D1DF61D}">
      <dgm:prSet/>
      <dgm:spPr/>
      <dgm:t>
        <a:bodyPr/>
        <a:lstStyle/>
        <a:p>
          <a:endParaRPr lang="ru-RU"/>
        </a:p>
      </dgm:t>
    </dgm:pt>
    <dgm:pt modelId="{7C1B7425-D15E-4B40-AFA8-3B2470F32C08}">
      <dgm:prSet phldrT="[Текст]" custT="1"/>
      <dgm:spPr/>
      <dgm:t>
        <a:bodyPr/>
        <a:lstStyle/>
        <a:p>
          <a:r>
            <a:rPr lang="ru-RU" sz="1150" dirty="0" smtClean="0">
              <a:latin typeface="Bookman Old Style" panose="02050604050505020204" pitchFamily="18" charset="0"/>
            </a:rPr>
            <a:t>Судебная система </a:t>
          </a:r>
          <a:endParaRPr lang="ru-RU" sz="1150" dirty="0">
            <a:latin typeface="Bookman Old Style" panose="02050604050505020204" pitchFamily="18" charset="0"/>
          </a:endParaRPr>
        </a:p>
      </dgm:t>
    </dgm:pt>
    <dgm:pt modelId="{41318786-8F55-4550-841B-1E20E7F9CCF1}" type="parTrans" cxnId="{50822A37-4FA6-4968-BC8C-94159D4361EA}">
      <dgm:prSet/>
      <dgm:spPr/>
      <dgm:t>
        <a:bodyPr/>
        <a:lstStyle/>
        <a:p>
          <a:endParaRPr lang="ru-RU"/>
        </a:p>
      </dgm:t>
    </dgm:pt>
    <dgm:pt modelId="{E0587A1D-6920-4F18-A7D5-9A1E265BFAFA}" type="sibTrans" cxnId="{50822A37-4FA6-4968-BC8C-94159D4361EA}">
      <dgm:prSet/>
      <dgm:spPr/>
      <dgm:t>
        <a:bodyPr/>
        <a:lstStyle/>
        <a:p>
          <a:endParaRPr lang="ru-RU"/>
        </a:p>
      </dgm:t>
    </dgm:pt>
    <dgm:pt modelId="{CD3AD92A-4315-4411-90F0-4126AFA32666}">
      <dgm:prSet phldrT="[Текст]" custT="1"/>
      <dgm:spPr/>
      <dgm:t>
        <a:bodyPr/>
        <a:lstStyle/>
        <a:p>
          <a:r>
            <a:rPr lang="ru-RU" sz="1150" dirty="0" smtClean="0">
              <a:latin typeface="Bookman Old Style" panose="02050604050505020204" pitchFamily="18" charset="0"/>
            </a:rPr>
            <a:t>Передача полномочий исполнительных органов местного самоуправления сельских поселений по осуществлению муниципального внутреннего финансового контроля</a:t>
          </a:r>
          <a:endParaRPr lang="ru-RU" sz="1150" dirty="0">
            <a:latin typeface="Bookman Old Style" panose="02050604050505020204" pitchFamily="18" charset="0"/>
          </a:endParaRPr>
        </a:p>
      </dgm:t>
    </dgm:pt>
    <dgm:pt modelId="{AA39DC16-5766-40A1-B2C5-39FDFCF6DF54}" type="parTrans" cxnId="{EE765C0B-E075-4F1C-801D-F9087BB16ABE}">
      <dgm:prSet/>
      <dgm:spPr/>
      <dgm:t>
        <a:bodyPr/>
        <a:lstStyle/>
        <a:p>
          <a:endParaRPr lang="ru-RU"/>
        </a:p>
      </dgm:t>
    </dgm:pt>
    <dgm:pt modelId="{0967B6E8-A5AD-4CAE-9F87-9286AF999952}" type="sibTrans" cxnId="{EE765C0B-E075-4F1C-801D-F9087BB16ABE}">
      <dgm:prSet/>
      <dgm:spPr/>
      <dgm:t>
        <a:bodyPr/>
        <a:lstStyle/>
        <a:p>
          <a:endParaRPr lang="ru-RU"/>
        </a:p>
      </dgm:t>
    </dgm:pt>
    <dgm:pt modelId="{B6A4E694-D7A3-45AC-845E-355F2E923C2E}" type="pres">
      <dgm:prSet presAssocID="{09F98BC2-5D1F-45D8-B321-4DDB82EE1D91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D9C08E-C82B-4160-940B-DD846F9289C0}" type="pres">
      <dgm:prSet presAssocID="{0FF43F8C-F4F5-426A-8B7A-A2EEF1E6F05E}" presName="compositeNode" presStyleCnt="0">
        <dgm:presLayoutVars>
          <dgm:bulletEnabled val="1"/>
        </dgm:presLayoutVars>
      </dgm:prSet>
      <dgm:spPr/>
    </dgm:pt>
    <dgm:pt modelId="{4F92F681-F191-4717-B349-0B1ED931CEA2}" type="pres">
      <dgm:prSet presAssocID="{0FF43F8C-F4F5-426A-8B7A-A2EEF1E6F05E}" presName="image" presStyleLbl="fgImgPlace1" presStyleIdx="0" presStyleCnt="3" custScaleX="75330" custScaleY="63605" custLinFactNeighborX="17556" custLinFactNeighborY="4354"/>
      <dgm:spPr>
        <a:blipFill>
          <a:blip xmlns:r="http://schemas.openxmlformats.org/officeDocument/2006/relationships" r:embed="rId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FF3C571E-44C5-478F-B46D-23AFB1FE7947}" type="pres">
      <dgm:prSet presAssocID="{0FF43F8C-F4F5-426A-8B7A-A2EEF1E6F05E}" presName="childNode" presStyleLbl="node1" presStyleIdx="0" presStyleCnt="3" custScaleY="99824" custLinFactNeighborX="-2520" custLinFactNeighborY="-1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7DB31-A69B-43EE-A30D-63329750C3BF}" type="pres">
      <dgm:prSet presAssocID="{0FF43F8C-F4F5-426A-8B7A-A2EEF1E6F05E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C4FA0-EFD2-4C89-8099-E20ADF27344C}" type="pres">
      <dgm:prSet presAssocID="{5129745A-15F5-4C3C-B659-62BD6B2B95DE}" presName="sibTrans" presStyleCnt="0"/>
      <dgm:spPr/>
    </dgm:pt>
    <dgm:pt modelId="{39B11381-FE22-4DFA-A403-CABF3F4929D3}" type="pres">
      <dgm:prSet presAssocID="{633DA560-CC77-44CC-ABAB-A2448B528C45}" presName="compositeNode" presStyleCnt="0">
        <dgm:presLayoutVars>
          <dgm:bulletEnabled val="1"/>
        </dgm:presLayoutVars>
      </dgm:prSet>
      <dgm:spPr/>
    </dgm:pt>
    <dgm:pt modelId="{D83FA807-3DEE-4C60-9F33-323358D2446E}" type="pres">
      <dgm:prSet presAssocID="{633DA560-CC77-44CC-ABAB-A2448B528C45}" presName="image" presStyleLbl="fgImgPlace1" presStyleIdx="1" presStyleCnt="3" custScaleX="75006" custScaleY="63606" custLinFactNeighborX="5836" custLinFactNeighborY="4317"/>
      <dgm:spPr>
        <a:blipFill>
          <a:blip xmlns:r="http://schemas.openxmlformats.org/officeDocument/2006/relationships"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EDE075CC-89B0-4483-B854-58C59360227B}" type="pres">
      <dgm:prSet presAssocID="{633DA560-CC77-44CC-ABAB-A2448B528C45}" presName="childNode" presStyleLbl="node1" presStyleIdx="1" presStyleCnt="3" custLinFactNeighborX="657" custLinFactNeighborY="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EA1CE-FB91-4FC0-814C-0EBF3709782D}" type="pres">
      <dgm:prSet presAssocID="{633DA560-CC77-44CC-ABAB-A2448B528C45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CC80E-15BC-48C5-8A4F-447DB13BE61D}" type="pres">
      <dgm:prSet presAssocID="{12DD1B10-1B56-4928-83F3-4F16FE07C894}" presName="sibTrans" presStyleCnt="0"/>
      <dgm:spPr/>
    </dgm:pt>
    <dgm:pt modelId="{C2E2560F-9510-4081-80E1-6426707D4302}" type="pres">
      <dgm:prSet presAssocID="{1BEB7AD4-D670-48D5-8234-66788C7FDD66}" presName="compositeNode" presStyleCnt="0">
        <dgm:presLayoutVars>
          <dgm:bulletEnabled val="1"/>
        </dgm:presLayoutVars>
      </dgm:prSet>
      <dgm:spPr/>
    </dgm:pt>
    <dgm:pt modelId="{554B1F0F-ABCC-4FBA-84C7-10CBD0B312AA}" type="pres">
      <dgm:prSet presAssocID="{1BEB7AD4-D670-48D5-8234-66788C7FDD66}" presName="image" presStyleLbl="fgImgPlace1" presStyleIdx="2" presStyleCnt="3" custScaleX="59271" custScaleY="75874" custLinFactNeighborX="-6369" custLinFactNeighborY="-8022"/>
      <dgm:spPr>
        <a:blipFill>
          <a:blip xmlns:r="http://schemas.openxmlformats.org/officeDocument/2006/relationships"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9B4D61DE-B020-4F8E-8EAB-8ED0A8859132}" type="pres">
      <dgm:prSet presAssocID="{1BEB7AD4-D670-48D5-8234-66788C7FDD66}" presName="childNode" presStyleLbl="node1" presStyleIdx="2" presStyleCnt="3" custLinFactNeighborX="-4580" custLinFactNeighborY="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E8300-E253-4DE1-9792-08C0232F1708}" type="pres">
      <dgm:prSet presAssocID="{1BEB7AD4-D670-48D5-8234-66788C7FDD66}" presName="parentNode" presStyleLbl="revTx" presStyleIdx="2" presStyleCnt="3" custScaleY="1006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2EFBB6-770E-4EF7-9873-1232C1B1CF74}" type="presOf" srcId="{E64819E6-4668-406C-97C9-1A08076E1D18}" destId="{EDE075CC-89B0-4483-B854-58C59360227B}" srcOrd="0" destOrd="0" presId="urn:microsoft.com/office/officeart/2005/8/layout/hList2"/>
    <dgm:cxn modelId="{5C1B28B2-9DB8-4FAA-87E4-846E07D69202}" srcId="{0FF43F8C-F4F5-426A-8B7A-A2EEF1E6F05E}" destId="{27FEE796-2332-4477-8C23-2BA1FCF2AC28}" srcOrd="1" destOrd="0" parTransId="{DA665D20-7A67-435C-BAF2-5C058D714381}" sibTransId="{CF1B2FAB-5FC2-4B89-AE0C-D919B8213809}"/>
    <dgm:cxn modelId="{50822A37-4FA6-4968-BC8C-94159D4361EA}" srcId="{1BEB7AD4-D670-48D5-8234-66788C7FDD66}" destId="{7C1B7425-D15E-4B40-AFA8-3B2470F32C08}" srcOrd="2" destOrd="0" parTransId="{41318786-8F55-4550-841B-1E20E7F9CCF1}" sibTransId="{E0587A1D-6920-4F18-A7D5-9A1E265BFAFA}"/>
    <dgm:cxn modelId="{01F15645-99C1-47AC-B1E3-A34CA028B583}" srcId="{0FF43F8C-F4F5-426A-8B7A-A2EEF1E6F05E}" destId="{D7165263-585F-4BE5-A637-22EC2D5D7E5A}" srcOrd="4" destOrd="0" parTransId="{85858A52-CBAD-4CEC-8702-19FD20EE8EE3}" sibTransId="{A1994569-0C7F-45AC-A9C9-E43D973780E5}"/>
    <dgm:cxn modelId="{07926CC5-F8E1-4306-95C5-0F06F19CDF7D}" srcId="{0FF43F8C-F4F5-426A-8B7A-A2EEF1E6F05E}" destId="{9E59B33B-771F-45F1-ADDD-05CA66F09EDF}" srcOrd="9" destOrd="0" parTransId="{FE55093D-C66A-452E-B7EF-622C48109E78}" sibTransId="{C6C98AC3-907A-44F6-BE47-4D899BC8EFD0}"/>
    <dgm:cxn modelId="{E6311A62-9A1E-4FE4-94DA-8A9F15F34CA6}" srcId="{09F98BC2-5D1F-45D8-B321-4DDB82EE1D91}" destId="{1BEB7AD4-D670-48D5-8234-66788C7FDD66}" srcOrd="2" destOrd="0" parTransId="{67C88B13-36D9-4BB2-8C10-D7C90A583C1F}" sibTransId="{61DFE3B7-7B41-424D-AE0A-5535401956C0}"/>
    <dgm:cxn modelId="{7D32B703-ED9A-427C-92DF-D55640A6E76F}" type="presOf" srcId="{27FEE796-2332-4477-8C23-2BA1FCF2AC28}" destId="{FF3C571E-44C5-478F-B46D-23AFB1FE7947}" srcOrd="0" destOrd="1" presId="urn:microsoft.com/office/officeart/2005/8/layout/hList2"/>
    <dgm:cxn modelId="{4CB1BDDB-1C83-44CC-8F99-5091F2768E3E}" srcId="{09F98BC2-5D1F-45D8-B321-4DDB82EE1D91}" destId="{0FF43F8C-F4F5-426A-8B7A-A2EEF1E6F05E}" srcOrd="0" destOrd="0" parTransId="{55BBAE4D-7759-4F6C-8446-28644A017299}" sibTransId="{5129745A-15F5-4C3C-B659-62BD6B2B95DE}"/>
    <dgm:cxn modelId="{12F40E2E-61B2-4717-BC2F-005ADEC2061A}" type="presOf" srcId="{34704A43-3BA8-486B-8B3D-EAC702DDEE77}" destId="{FF3C571E-44C5-478F-B46D-23AFB1FE7947}" srcOrd="0" destOrd="2" presId="urn:microsoft.com/office/officeart/2005/8/layout/hList2"/>
    <dgm:cxn modelId="{9F3BDBDE-FE5B-47D2-ADBB-E43FA8239659}" srcId="{0FF43F8C-F4F5-426A-8B7A-A2EEF1E6F05E}" destId="{80F3E1D6-A58A-433D-B54F-66AF01A753FA}" srcOrd="0" destOrd="0" parTransId="{5018391B-9A58-4680-B096-0BDEDC5BCA44}" sibTransId="{3B77274B-5EA0-4390-80BA-7240853B8618}"/>
    <dgm:cxn modelId="{8F17C1B0-7AB9-43D6-AA75-78DD7CAB07C6}" srcId="{0FF43F8C-F4F5-426A-8B7A-A2EEF1E6F05E}" destId="{F3F96A35-BEF9-4304-8BDA-C9026F4FC345}" srcOrd="3" destOrd="0" parTransId="{21292D35-57ED-4D6F-960C-6753BD4C95E0}" sibTransId="{F4C1FCE0-A407-4AAA-A954-EC21F6A58FD7}"/>
    <dgm:cxn modelId="{7DAF1B5D-A1B5-4D60-B506-368F6A8429C1}" type="presOf" srcId="{90A24157-A8AD-46C6-83AA-29D2A51D0697}" destId="{9B4D61DE-B020-4F8E-8EAB-8ED0A8859132}" srcOrd="0" destOrd="1" presId="urn:microsoft.com/office/officeart/2005/8/layout/hList2"/>
    <dgm:cxn modelId="{D42E9AC7-F94F-4862-A535-71A3F988EE8C}" srcId="{1BEB7AD4-D670-48D5-8234-66788C7FDD66}" destId="{29F2D307-7BD0-45BC-BFF5-761C30D1E155}" srcOrd="4" destOrd="0" parTransId="{36DEC852-9EFE-428A-A8FD-4D0B09CB6DA7}" sibTransId="{1897E05A-D1C9-4C4C-AAEB-76D13F4809B6}"/>
    <dgm:cxn modelId="{293CEFF5-7C9C-49DC-8513-55813A0D66A5}" type="presOf" srcId="{09F98BC2-5D1F-45D8-B321-4DDB82EE1D91}" destId="{B6A4E694-D7A3-45AC-845E-355F2E923C2E}" srcOrd="0" destOrd="0" presId="urn:microsoft.com/office/officeart/2005/8/layout/hList2"/>
    <dgm:cxn modelId="{50146E21-8B61-4396-9AD3-010D574D4C8C}" type="presOf" srcId="{5C59132A-C1C4-4728-9776-95C3008C0D48}" destId="{FF3C571E-44C5-478F-B46D-23AFB1FE7947}" srcOrd="0" destOrd="8" presId="urn:microsoft.com/office/officeart/2005/8/layout/hList2"/>
    <dgm:cxn modelId="{12A619AC-8AE5-4730-AC25-1DA77111D0FF}" type="presOf" srcId="{9E59B33B-771F-45F1-ADDD-05CA66F09EDF}" destId="{FF3C571E-44C5-478F-B46D-23AFB1FE7947}" srcOrd="0" destOrd="9" presId="urn:microsoft.com/office/officeart/2005/8/layout/hList2"/>
    <dgm:cxn modelId="{EE765C0B-E075-4F1C-801D-F9087BB16ABE}" srcId="{1BEB7AD4-D670-48D5-8234-66788C7FDD66}" destId="{CD3AD92A-4315-4411-90F0-4126AFA32666}" srcOrd="3" destOrd="0" parTransId="{AA39DC16-5766-40A1-B2C5-39FDFCF6DF54}" sibTransId="{0967B6E8-A5AD-4CAE-9F87-9286AF999952}"/>
    <dgm:cxn modelId="{D8C3C55D-40E5-4DD5-80CD-2C6A48A64E94}" type="presOf" srcId="{7AA9A601-B779-4176-8643-86996521E818}" destId="{9B4D61DE-B020-4F8E-8EAB-8ED0A8859132}" srcOrd="0" destOrd="0" presId="urn:microsoft.com/office/officeart/2005/8/layout/hList2"/>
    <dgm:cxn modelId="{394CE53F-AD98-4ACD-B564-689F6A7CCE59}" type="presOf" srcId="{0FF43F8C-F4F5-426A-8B7A-A2EEF1E6F05E}" destId="{DED7DB31-A69B-43EE-A30D-63329750C3BF}" srcOrd="0" destOrd="0" presId="urn:microsoft.com/office/officeart/2005/8/layout/hList2"/>
    <dgm:cxn modelId="{C63F7B21-3924-4721-BF44-020DCB10AF3D}" srcId="{09F98BC2-5D1F-45D8-B321-4DDB82EE1D91}" destId="{633DA560-CC77-44CC-ABAB-A2448B528C45}" srcOrd="1" destOrd="0" parTransId="{193DA23A-0A3F-4A09-8150-71BEE80DFA0E}" sibTransId="{12DD1B10-1B56-4928-83F3-4F16FE07C894}"/>
    <dgm:cxn modelId="{7C7117AB-F0E4-4075-B340-910EB267FA96}" srcId="{0FF43F8C-F4F5-426A-8B7A-A2EEF1E6F05E}" destId="{E07A804E-D263-4020-AF79-A08695AD5BC6}" srcOrd="5" destOrd="0" parTransId="{076B8A2F-3A77-4EBD-8AA1-D4BEEDCDFA59}" sibTransId="{79B1A8D4-3554-4966-B4F2-66D6F0C76D3A}"/>
    <dgm:cxn modelId="{2F2E2604-AD61-4474-8179-E15E029EDBDA}" type="presOf" srcId="{1A9792A6-E116-4D2B-A4DD-C5EF4424B599}" destId="{EDE075CC-89B0-4483-B854-58C59360227B}" srcOrd="0" destOrd="3" presId="urn:microsoft.com/office/officeart/2005/8/layout/hList2"/>
    <dgm:cxn modelId="{5FB3FCBB-F3C2-4101-9ADA-445043A6EEDB}" srcId="{633DA560-CC77-44CC-ABAB-A2448B528C45}" destId="{E64819E6-4668-406C-97C9-1A08076E1D18}" srcOrd="0" destOrd="0" parTransId="{54E616CF-D632-4572-8652-774A209AD448}" sibTransId="{3C162561-93FD-4D4D-BF00-A62401D32AB6}"/>
    <dgm:cxn modelId="{A52A1935-4DBA-45E7-82A7-A42E0B359655}" type="presOf" srcId="{E07A804E-D263-4020-AF79-A08695AD5BC6}" destId="{FF3C571E-44C5-478F-B46D-23AFB1FE7947}" srcOrd="0" destOrd="5" presId="urn:microsoft.com/office/officeart/2005/8/layout/hList2"/>
    <dgm:cxn modelId="{72C30E73-8672-4C7A-B590-451D3A84C46E}" type="presOf" srcId="{CD3AD92A-4315-4411-90F0-4126AFA32666}" destId="{9B4D61DE-B020-4F8E-8EAB-8ED0A8859132}" srcOrd="0" destOrd="3" presId="urn:microsoft.com/office/officeart/2005/8/layout/hList2"/>
    <dgm:cxn modelId="{8584DDF2-21A2-4AF1-B7B1-80E859E4BC1E}" srcId="{633DA560-CC77-44CC-ABAB-A2448B528C45}" destId="{893AFD6F-55BA-40CD-9BC1-38E44C659669}" srcOrd="2" destOrd="0" parTransId="{29A8A3A1-43CA-4517-A8E7-4CCA649E8212}" sibTransId="{9EFB8CD4-ECA4-42CB-B89F-67B4E2E83F43}"/>
    <dgm:cxn modelId="{6BB0AEA1-1714-4EF5-A630-86C6C2D23832}" type="presOf" srcId="{F3F96A35-BEF9-4304-8BDA-C9026F4FC345}" destId="{FF3C571E-44C5-478F-B46D-23AFB1FE7947}" srcOrd="0" destOrd="3" presId="urn:microsoft.com/office/officeart/2005/8/layout/hList2"/>
    <dgm:cxn modelId="{57C32F3D-E570-412F-A3AC-0B8B5C2C3142}" srcId="{1BEB7AD4-D670-48D5-8234-66788C7FDD66}" destId="{7AA9A601-B779-4176-8643-86996521E818}" srcOrd="0" destOrd="0" parTransId="{605D4669-294D-4807-B3B5-55C156C6AC92}" sibTransId="{0A7CBCD4-5269-4E8F-AA89-7C9C91BA1903}"/>
    <dgm:cxn modelId="{47848AB0-F051-4993-A27D-CC41E4C1A15B}" type="presOf" srcId="{1BEB7AD4-D670-48D5-8234-66788C7FDD66}" destId="{6DBE8300-E253-4DE1-9792-08C0232F1708}" srcOrd="0" destOrd="0" presId="urn:microsoft.com/office/officeart/2005/8/layout/hList2"/>
    <dgm:cxn modelId="{F826FAD8-E0BA-4D2E-8662-8F7F9C469599}" srcId="{0FF43F8C-F4F5-426A-8B7A-A2EEF1E6F05E}" destId="{34704A43-3BA8-486B-8B3D-EAC702DDEE77}" srcOrd="2" destOrd="0" parTransId="{0CB66E8F-1199-4467-AE27-C888BAF5E640}" sibTransId="{6FB7F16B-762A-49B9-ACD0-05CCB691C4DD}"/>
    <dgm:cxn modelId="{5E008FA5-89E7-43BF-93BA-5B0AC9BC4E1F}" type="presOf" srcId="{893AFD6F-55BA-40CD-9BC1-38E44C659669}" destId="{EDE075CC-89B0-4483-B854-58C59360227B}" srcOrd="0" destOrd="2" presId="urn:microsoft.com/office/officeart/2005/8/layout/hList2"/>
    <dgm:cxn modelId="{00D8D71B-F5E0-4686-AA74-4C838E183702}" srcId="{0FF43F8C-F4F5-426A-8B7A-A2EEF1E6F05E}" destId="{DA8EF685-B429-46E7-A3BE-B70608E01954}" srcOrd="7" destOrd="0" parTransId="{98FFE9D8-84CC-43EF-A460-C1E8D4F31ECB}" sibTransId="{B815BBFD-5165-4FBE-9FB7-E5FB3CD1B2F1}"/>
    <dgm:cxn modelId="{2CB445F2-1BC7-4265-9538-9F752F8591D9}" type="presOf" srcId="{7C1B7425-D15E-4B40-AFA8-3B2470F32C08}" destId="{9B4D61DE-B020-4F8E-8EAB-8ED0A8859132}" srcOrd="0" destOrd="2" presId="urn:microsoft.com/office/officeart/2005/8/layout/hList2"/>
    <dgm:cxn modelId="{7D1AD40C-B6E1-4693-9588-72228B76C100}" type="presOf" srcId="{29F2D307-7BD0-45BC-BFF5-761C30D1E155}" destId="{9B4D61DE-B020-4F8E-8EAB-8ED0A8859132}" srcOrd="0" destOrd="4" presId="urn:microsoft.com/office/officeart/2005/8/layout/hList2"/>
    <dgm:cxn modelId="{703ADF7F-37CD-496F-B874-55A6AE8E5AE3}" type="presOf" srcId="{633DA560-CC77-44CC-ABAB-A2448B528C45}" destId="{F8FEA1CE-FB91-4FC0-814C-0EBF3709782D}" srcOrd="0" destOrd="0" presId="urn:microsoft.com/office/officeart/2005/8/layout/hList2"/>
    <dgm:cxn modelId="{821E35E6-9057-49B5-9B54-C35687E667CA}" type="presOf" srcId="{80F3E1D6-A58A-433D-B54F-66AF01A753FA}" destId="{FF3C571E-44C5-478F-B46D-23AFB1FE7947}" srcOrd="0" destOrd="0" presId="urn:microsoft.com/office/officeart/2005/8/layout/hList2"/>
    <dgm:cxn modelId="{51EE5B69-DBA5-4541-B158-C45BC631ECA9}" srcId="{0FF43F8C-F4F5-426A-8B7A-A2EEF1E6F05E}" destId="{5C59132A-C1C4-4728-9776-95C3008C0D48}" srcOrd="8" destOrd="0" parTransId="{EA2EF9D4-A988-4119-B9ED-0DF96B188073}" sibTransId="{A4E1762A-C790-43A8-BF60-819306F96CB9}"/>
    <dgm:cxn modelId="{089E52D2-A398-450D-AF7A-A8D9EB50EC4B}" srcId="{633DA560-CC77-44CC-ABAB-A2448B528C45}" destId="{38B9F72B-9D68-48C8-AA5E-9A131F0C978F}" srcOrd="1" destOrd="0" parTransId="{AA245691-4502-4C31-95E8-E9E0FA612FD7}" sibTransId="{1F82AC42-839D-4C28-B808-FDA18BE9D4CB}"/>
    <dgm:cxn modelId="{DCBBE997-1CA0-4A57-A5BF-B737EE209846}" srcId="{633DA560-CC77-44CC-ABAB-A2448B528C45}" destId="{1A9792A6-E116-4D2B-A4DD-C5EF4424B599}" srcOrd="3" destOrd="0" parTransId="{6B893CDC-E04C-45A0-A0F5-9C89254E15EB}" sibTransId="{E121E853-3B42-4479-AEB4-541410EB2BC9}"/>
    <dgm:cxn modelId="{4C9E03E9-C2FA-4C65-BA0D-F8434C11AF6C}" type="presOf" srcId="{D7165263-585F-4BE5-A637-22EC2D5D7E5A}" destId="{FF3C571E-44C5-478F-B46D-23AFB1FE7947}" srcOrd="0" destOrd="4" presId="urn:microsoft.com/office/officeart/2005/8/layout/hList2"/>
    <dgm:cxn modelId="{8F545DE2-99F8-46D7-83E4-123863A19BF5}" srcId="{0FF43F8C-F4F5-426A-8B7A-A2EEF1E6F05E}" destId="{CA718A03-53F2-49BA-85D0-EE9CD9C2803A}" srcOrd="6" destOrd="0" parTransId="{DFBBFD17-F2FB-4CCA-927C-78BFB00987FF}" sibTransId="{99A16614-60C6-4DC5-9AFB-111B4107BA74}"/>
    <dgm:cxn modelId="{54E1956E-5A5C-46FF-BEC8-196D96F5722C}" type="presOf" srcId="{DA8EF685-B429-46E7-A3BE-B70608E01954}" destId="{FF3C571E-44C5-478F-B46D-23AFB1FE7947}" srcOrd="0" destOrd="7" presId="urn:microsoft.com/office/officeart/2005/8/layout/hList2"/>
    <dgm:cxn modelId="{FA84BA6A-1464-48E3-B1CA-0E5192FBA1F4}" type="presOf" srcId="{CA718A03-53F2-49BA-85D0-EE9CD9C2803A}" destId="{FF3C571E-44C5-478F-B46D-23AFB1FE7947}" srcOrd="0" destOrd="6" presId="urn:microsoft.com/office/officeart/2005/8/layout/hList2"/>
    <dgm:cxn modelId="{87566469-12EF-4AF5-9B9A-F9EC7D1DF61D}" srcId="{1BEB7AD4-D670-48D5-8234-66788C7FDD66}" destId="{90A24157-A8AD-46C6-83AA-29D2A51D0697}" srcOrd="1" destOrd="0" parTransId="{76D04475-A3CB-4AC6-A5DB-6EF0A17250D5}" sibTransId="{4512C289-B100-46F3-8252-395DF1C2707C}"/>
    <dgm:cxn modelId="{A98956D8-B7DE-4526-8944-D09295257D1A}" type="presOf" srcId="{38B9F72B-9D68-48C8-AA5E-9A131F0C978F}" destId="{EDE075CC-89B0-4483-B854-58C59360227B}" srcOrd="0" destOrd="1" presId="urn:microsoft.com/office/officeart/2005/8/layout/hList2"/>
    <dgm:cxn modelId="{543711D8-2029-4F0B-A684-0A2B831B24D7}" type="presParOf" srcId="{B6A4E694-D7A3-45AC-845E-355F2E923C2E}" destId="{63D9C08E-C82B-4160-940B-DD846F9289C0}" srcOrd="0" destOrd="0" presId="urn:microsoft.com/office/officeart/2005/8/layout/hList2"/>
    <dgm:cxn modelId="{6E32F8F9-C449-47D9-BB7C-57ACB52E77A9}" type="presParOf" srcId="{63D9C08E-C82B-4160-940B-DD846F9289C0}" destId="{4F92F681-F191-4717-B349-0B1ED931CEA2}" srcOrd="0" destOrd="0" presId="urn:microsoft.com/office/officeart/2005/8/layout/hList2"/>
    <dgm:cxn modelId="{CD88A036-333F-462C-90E1-466A37383901}" type="presParOf" srcId="{63D9C08E-C82B-4160-940B-DD846F9289C0}" destId="{FF3C571E-44C5-478F-B46D-23AFB1FE7947}" srcOrd="1" destOrd="0" presId="urn:microsoft.com/office/officeart/2005/8/layout/hList2"/>
    <dgm:cxn modelId="{4C4D693E-95C9-47BC-8FE0-B358CF47B4E4}" type="presParOf" srcId="{63D9C08E-C82B-4160-940B-DD846F9289C0}" destId="{DED7DB31-A69B-43EE-A30D-63329750C3BF}" srcOrd="2" destOrd="0" presId="urn:microsoft.com/office/officeart/2005/8/layout/hList2"/>
    <dgm:cxn modelId="{D54AB0CA-58F0-4FF1-8745-1628633757EC}" type="presParOf" srcId="{B6A4E694-D7A3-45AC-845E-355F2E923C2E}" destId="{44EC4FA0-EFD2-4C89-8099-E20ADF27344C}" srcOrd="1" destOrd="0" presId="urn:microsoft.com/office/officeart/2005/8/layout/hList2"/>
    <dgm:cxn modelId="{5C6F7F81-5BF6-4D95-AD84-13E53A5860B4}" type="presParOf" srcId="{B6A4E694-D7A3-45AC-845E-355F2E923C2E}" destId="{39B11381-FE22-4DFA-A403-CABF3F4929D3}" srcOrd="2" destOrd="0" presId="urn:microsoft.com/office/officeart/2005/8/layout/hList2"/>
    <dgm:cxn modelId="{15098E42-715C-4314-8705-6A6544030FEB}" type="presParOf" srcId="{39B11381-FE22-4DFA-A403-CABF3F4929D3}" destId="{D83FA807-3DEE-4C60-9F33-323358D2446E}" srcOrd="0" destOrd="0" presId="urn:microsoft.com/office/officeart/2005/8/layout/hList2"/>
    <dgm:cxn modelId="{CDE3401C-AA75-4DC1-9BC8-948E713003F7}" type="presParOf" srcId="{39B11381-FE22-4DFA-A403-CABF3F4929D3}" destId="{EDE075CC-89B0-4483-B854-58C59360227B}" srcOrd="1" destOrd="0" presId="urn:microsoft.com/office/officeart/2005/8/layout/hList2"/>
    <dgm:cxn modelId="{E7FF5551-1ED7-47A2-9E45-38022F781EDD}" type="presParOf" srcId="{39B11381-FE22-4DFA-A403-CABF3F4929D3}" destId="{F8FEA1CE-FB91-4FC0-814C-0EBF3709782D}" srcOrd="2" destOrd="0" presId="urn:microsoft.com/office/officeart/2005/8/layout/hList2"/>
    <dgm:cxn modelId="{A6FB6C6C-CC81-4FC8-A415-89A5A628508B}" type="presParOf" srcId="{B6A4E694-D7A3-45AC-845E-355F2E923C2E}" destId="{576CC80E-15BC-48C5-8A4F-447DB13BE61D}" srcOrd="3" destOrd="0" presId="urn:microsoft.com/office/officeart/2005/8/layout/hList2"/>
    <dgm:cxn modelId="{B732676B-B70C-4C4D-8F73-EFA842B59B39}" type="presParOf" srcId="{B6A4E694-D7A3-45AC-845E-355F2E923C2E}" destId="{C2E2560F-9510-4081-80E1-6426707D4302}" srcOrd="4" destOrd="0" presId="urn:microsoft.com/office/officeart/2005/8/layout/hList2"/>
    <dgm:cxn modelId="{D2BC3421-A64C-4CD1-B30E-4A0598AC6A04}" type="presParOf" srcId="{C2E2560F-9510-4081-80E1-6426707D4302}" destId="{554B1F0F-ABCC-4FBA-84C7-10CBD0B312AA}" srcOrd="0" destOrd="0" presId="urn:microsoft.com/office/officeart/2005/8/layout/hList2"/>
    <dgm:cxn modelId="{51D41232-FD6D-448C-B16C-8CFEF88E1374}" type="presParOf" srcId="{C2E2560F-9510-4081-80E1-6426707D4302}" destId="{9B4D61DE-B020-4F8E-8EAB-8ED0A8859132}" srcOrd="1" destOrd="0" presId="urn:microsoft.com/office/officeart/2005/8/layout/hList2"/>
    <dgm:cxn modelId="{16BFDFE3-9763-478A-AF1F-9F501F13D31B}" type="presParOf" srcId="{C2E2560F-9510-4081-80E1-6426707D4302}" destId="{6DBE8300-E253-4DE1-9792-08C0232F170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D15D9-7982-4CA5-A3A4-384DBDCD0A19}">
      <dsp:nvSpPr>
        <dsp:cNvPr id="0" name=""/>
        <dsp:cNvSpPr/>
      </dsp:nvSpPr>
      <dsp:spPr>
        <a:xfrm>
          <a:off x="6854192" y="0"/>
          <a:ext cx="1678128" cy="5688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>
              <a:latin typeface="Bookman Old Style" panose="02050604050505020204" pitchFamily="18" charset="0"/>
            </a:rPr>
            <a:t>стр. 3</a:t>
          </a:r>
          <a:endParaRPr lang="ru-RU" sz="1600" i="1" kern="1200" dirty="0">
            <a:latin typeface="Bookman Old Style" panose="02050604050505020204" pitchFamily="18" charset="0"/>
          </a:endParaRPr>
        </a:p>
      </dsp:txBody>
      <dsp:txXfrm>
        <a:off x="6854192" y="71103"/>
        <a:ext cx="1464819" cy="426619"/>
      </dsp:txXfrm>
    </dsp:sp>
    <dsp:sp modelId="{04D513D8-A6E3-4A51-90FD-4E32983AA0B0}">
      <dsp:nvSpPr>
        <dsp:cNvPr id="0" name=""/>
        <dsp:cNvSpPr/>
      </dsp:nvSpPr>
      <dsp:spPr>
        <a:xfrm>
          <a:off x="1878" y="3065"/>
          <a:ext cx="6875943" cy="56882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>
              <a:latin typeface="Bookman Old Style" panose="02050604050505020204" pitchFamily="18" charset="0"/>
              <a:cs typeface="Times New Roman" panose="02020603050405020304" pitchFamily="18" charset="0"/>
            </a:rPr>
            <a:t>Основные понятия и термины</a:t>
          </a:r>
        </a:p>
      </dsp:txBody>
      <dsp:txXfrm>
        <a:off x="29646" y="30833"/>
        <a:ext cx="6820407" cy="513289"/>
      </dsp:txXfrm>
    </dsp:sp>
    <dsp:sp modelId="{13BF77F2-B86D-4321-B7FE-BD1B7E08D753}">
      <dsp:nvSpPr>
        <dsp:cNvPr id="0" name=""/>
        <dsp:cNvSpPr/>
      </dsp:nvSpPr>
      <dsp:spPr>
        <a:xfrm>
          <a:off x="6869678" y="628773"/>
          <a:ext cx="1686448" cy="5688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>
              <a:latin typeface="Bookman Old Style" panose="02050604050505020204" pitchFamily="18" charset="0"/>
            </a:rPr>
            <a:t>стр. 9 </a:t>
          </a:r>
          <a:endParaRPr lang="ru-RU" sz="1600" i="1" kern="1200" dirty="0">
            <a:latin typeface="Bookman Old Style" panose="02050604050505020204" pitchFamily="18" charset="0"/>
          </a:endParaRPr>
        </a:p>
      </dsp:txBody>
      <dsp:txXfrm>
        <a:off x="6869678" y="699876"/>
        <a:ext cx="1473139" cy="426619"/>
      </dsp:txXfrm>
    </dsp:sp>
    <dsp:sp modelId="{DE665482-3E71-4E44-B30F-8F6BB545326F}">
      <dsp:nvSpPr>
        <dsp:cNvPr id="0" name=""/>
        <dsp:cNvSpPr/>
      </dsp:nvSpPr>
      <dsp:spPr>
        <a:xfrm>
          <a:off x="1700" y="628773"/>
          <a:ext cx="6867978" cy="56882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latin typeface="Bookman Old Style" panose="02050604050505020204" pitchFamily="18" charset="0"/>
              <a:cs typeface="Times New Roman" panose="02020603050405020304" pitchFamily="18" charset="0"/>
            </a:rPr>
            <a:t>Основные понятия и термины</a:t>
          </a:r>
          <a:endParaRPr lang="ru-RU" sz="1400" i="1" kern="1200" dirty="0">
            <a:latin typeface="Bookman Old Style" panose="02050604050505020204" pitchFamily="18" charset="0"/>
            <a:cs typeface="Times New Roman" panose="02020603050405020304" pitchFamily="18" charset="0"/>
          </a:endParaRPr>
        </a:p>
      </dsp:txBody>
      <dsp:txXfrm>
        <a:off x="29468" y="656541"/>
        <a:ext cx="6812442" cy="513289"/>
      </dsp:txXfrm>
    </dsp:sp>
    <dsp:sp modelId="{A9B5D913-2460-43E2-83EF-63E0FE833906}">
      <dsp:nvSpPr>
        <dsp:cNvPr id="0" name=""/>
        <dsp:cNvSpPr/>
      </dsp:nvSpPr>
      <dsp:spPr>
        <a:xfrm>
          <a:off x="6877010" y="1254481"/>
          <a:ext cx="1676156" cy="5688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>
              <a:latin typeface="Bookman Old Style" panose="02050604050505020204" pitchFamily="18" charset="0"/>
            </a:rPr>
            <a:t>стр. 12</a:t>
          </a:r>
          <a:endParaRPr lang="ru-RU" sz="1600" i="1" kern="1200" dirty="0">
            <a:latin typeface="Bookman Old Style" panose="02050604050505020204" pitchFamily="18" charset="0"/>
          </a:endParaRPr>
        </a:p>
      </dsp:txBody>
      <dsp:txXfrm>
        <a:off x="6877010" y="1325584"/>
        <a:ext cx="1462847" cy="426619"/>
      </dsp:txXfrm>
    </dsp:sp>
    <dsp:sp modelId="{C8591E40-1794-4871-B417-5EB0CA44D219}">
      <dsp:nvSpPr>
        <dsp:cNvPr id="0" name=""/>
        <dsp:cNvSpPr/>
      </dsp:nvSpPr>
      <dsp:spPr>
        <a:xfrm>
          <a:off x="4660" y="1254481"/>
          <a:ext cx="6872349" cy="56882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latin typeface="Bookman Old Style" panose="02050604050505020204" pitchFamily="18" charset="0"/>
              <a:cs typeface="Times New Roman" panose="02020603050405020304" pitchFamily="18" charset="0"/>
            </a:rPr>
            <a:t>Прогноз социально-экономического развития</a:t>
          </a:r>
          <a:endParaRPr lang="ru-RU" sz="1400" i="1" kern="1200" dirty="0">
            <a:latin typeface="Bookman Old Style" panose="02050604050505020204" pitchFamily="18" charset="0"/>
            <a:cs typeface="Times New Roman" panose="02020603050405020304" pitchFamily="18" charset="0"/>
          </a:endParaRPr>
        </a:p>
      </dsp:txBody>
      <dsp:txXfrm>
        <a:off x="32428" y="1282249"/>
        <a:ext cx="6816813" cy="513289"/>
      </dsp:txXfrm>
    </dsp:sp>
    <dsp:sp modelId="{4182B361-101C-4D5A-9FB5-4C1CE4EBA820}">
      <dsp:nvSpPr>
        <dsp:cNvPr id="0" name=""/>
        <dsp:cNvSpPr/>
      </dsp:nvSpPr>
      <dsp:spPr>
        <a:xfrm>
          <a:off x="6879015" y="1880189"/>
          <a:ext cx="1677300" cy="5688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>
              <a:latin typeface="Bookman Old Style" panose="02050604050505020204" pitchFamily="18" charset="0"/>
            </a:rPr>
            <a:t>стр. 13</a:t>
          </a:r>
          <a:endParaRPr lang="ru-RU" sz="1600" i="1" kern="1200" dirty="0">
            <a:latin typeface="Bookman Old Style" panose="02050604050505020204" pitchFamily="18" charset="0"/>
          </a:endParaRPr>
        </a:p>
      </dsp:txBody>
      <dsp:txXfrm>
        <a:off x="6879015" y="1951292"/>
        <a:ext cx="1463991" cy="426619"/>
      </dsp:txXfrm>
    </dsp:sp>
    <dsp:sp modelId="{534637B8-3288-4D18-8C4C-E08F9F502334}">
      <dsp:nvSpPr>
        <dsp:cNvPr id="0" name=""/>
        <dsp:cNvSpPr/>
      </dsp:nvSpPr>
      <dsp:spPr>
        <a:xfrm>
          <a:off x="1511" y="1880189"/>
          <a:ext cx="6877503" cy="56882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latin typeface="Bookman Old Style" panose="02050604050505020204" pitchFamily="18" charset="0"/>
              <a:cs typeface="Times New Roman" panose="02020603050405020304" pitchFamily="18" charset="0"/>
            </a:rPr>
            <a:t>Бюджетный процесс</a:t>
          </a:r>
          <a:endParaRPr lang="ru-RU" sz="1400" i="1" kern="1200" dirty="0">
            <a:latin typeface="Bookman Old Style" panose="02050604050505020204" pitchFamily="18" charset="0"/>
            <a:cs typeface="Times New Roman" panose="02020603050405020304" pitchFamily="18" charset="0"/>
          </a:endParaRPr>
        </a:p>
      </dsp:txBody>
      <dsp:txXfrm>
        <a:off x="29279" y="1907957"/>
        <a:ext cx="6821967" cy="513289"/>
      </dsp:txXfrm>
    </dsp:sp>
    <dsp:sp modelId="{15AD3481-FECF-4448-B70D-B55CEEA81BC2}">
      <dsp:nvSpPr>
        <dsp:cNvPr id="0" name=""/>
        <dsp:cNvSpPr/>
      </dsp:nvSpPr>
      <dsp:spPr>
        <a:xfrm>
          <a:off x="6889265" y="2505897"/>
          <a:ext cx="1664764" cy="5688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>
              <a:latin typeface="Bookman Old Style" panose="02050604050505020204" pitchFamily="18" charset="0"/>
            </a:rPr>
            <a:t>стр. 14 </a:t>
          </a:r>
          <a:endParaRPr lang="ru-RU" sz="1600" i="1" kern="1200" dirty="0">
            <a:latin typeface="Bookman Old Style" panose="02050604050505020204" pitchFamily="18" charset="0"/>
          </a:endParaRPr>
        </a:p>
      </dsp:txBody>
      <dsp:txXfrm>
        <a:off x="6889265" y="2577000"/>
        <a:ext cx="1451455" cy="426619"/>
      </dsp:txXfrm>
    </dsp:sp>
    <dsp:sp modelId="{0A3E0CEC-F1D9-4637-9A76-9AEB5F90C5B5}">
      <dsp:nvSpPr>
        <dsp:cNvPr id="0" name=""/>
        <dsp:cNvSpPr/>
      </dsp:nvSpPr>
      <dsp:spPr>
        <a:xfrm>
          <a:off x="834" y="2488417"/>
          <a:ext cx="6885467" cy="56882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>
              <a:latin typeface="Bookman Old Style" panose="02050604050505020204" pitchFamily="18" charset="0"/>
              <a:cs typeface="Times New Roman" panose="02020603050405020304" pitchFamily="18" charset="0"/>
            </a:rPr>
            <a:t>Доходы бюджета </a:t>
          </a:r>
        </a:p>
      </dsp:txBody>
      <dsp:txXfrm>
        <a:off x="28602" y="2516185"/>
        <a:ext cx="6829931" cy="513289"/>
      </dsp:txXfrm>
    </dsp:sp>
    <dsp:sp modelId="{3B8611F3-252F-493C-A393-B432D500D984}">
      <dsp:nvSpPr>
        <dsp:cNvPr id="0" name=""/>
        <dsp:cNvSpPr/>
      </dsp:nvSpPr>
      <dsp:spPr>
        <a:xfrm>
          <a:off x="6908900" y="3131605"/>
          <a:ext cx="1644707" cy="5688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>
              <a:latin typeface="Bookman Old Style" panose="02050604050505020204" pitchFamily="18" charset="0"/>
            </a:rPr>
            <a:t>стр. 24 </a:t>
          </a:r>
          <a:endParaRPr lang="ru-RU" sz="1600" i="1" kern="1200" dirty="0">
            <a:latin typeface="Bookman Old Style" panose="02050604050505020204" pitchFamily="18" charset="0"/>
          </a:endParaRPr>
        </a:p>
      </dsp:txBody>
      <dsp:txXfrm>
        <a:off x="6908900" y="3202708"/>
        <a:ext cx="1431398" cy="426619"/>
      </dsp:txXfrm>
    </dsp:sp>
    <dsp:sp modelId="{735FB7C5-F521-4FAF-A51A-CD7523C4738F}">
      <dsp:nvSpPr>
        <dsp:cNvPr id="0" name=""/>
        <dsp:cNvSpPr/>
      </dsp:nvSpPr>
      <dsp:spPr>
        <a:xfrm>
          <a:off x="4220" y="3131605"/>
          <a:ext cx="6904679" cy="56882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>
              <a:latin typeface="Bookman Old Style" panose="02050604050505020204" pitchFamily="18" charset="0"/>
              <a:cs typeface="Times New Roman" panose="02020603050405020304" pitchFamily="18" charset="0"/>
            </a:rPr>
            <a:t>Расходы бюджета</a:t>
          </a:r>
        </a:p>
      </dsp:txBody>
      <dsp:txXfrm>
        <a:off x="31988" y="3159373"/>
        <a:ext cx="6849143" cy="513289"/>
      </dsp:txXfrm>
    </dsp:sp>
    <dsp:sp modelId="{4B56358F-3E10-4679-A971-9AA6CDDBFEB3}">
      <dsp:nvSpPr>
        <dsp:cNvPr id="0" name=""/>
        <dsp:cNvSpPr/>
      </dsp:nvSpPr>
      <dsp:spPr>
        <a:xfrm>
          <a:off x="6897823" y="3757313"/>
          <a:ext cx="1659750" cy="5688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>
              <a:latin typeface="Bookman Old Style" panose="02050604050505020204" pitchFamily="18" charset="0"/>
            </a:rPr>
            <a:t>стр. 65</a:t>
          </a:r>
          <a:endParaRPr lang="ru-RU" sz="1600" i="1" kern="1200" dirty="0">
            <a:latin typeface="Bookman Old Style" panose="02050604050505020204" pitchFamily="18" charset="0"/>
          </a:endParaRPr>
        </a:p>
      </dsp:txBody>
      <dsp:txXfrm>
        <a:off x="6897823" y="3828416"/>
        <a:ext cx="1446441" cy="426619"/>
      </dsp:txXfrm>
    </dsp:sp>
    <dsp:sp modelId="{92E35474-CD38-4DD6-B6DD-4145FC3AE607}">
      <dsp:nvSpPr>
        <dsp:cNvPr id="0" name=""/>
        <dsp:cNvSpPr/>
      </dsp:nvSpPr>
      <dsp:spPr>
        <a:xfrm>
          <a:off x="253" y="3757313"/>
          <a:ext cx="6897569" cy="56882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>
              <a:latin typeface="Bookman Old Style" panose="02050604050505020204" pitchFamily="18" charset="0"/>
              <a:cs typeface="Times New Roman" panose="02020603050405020304" pitchFamily="18" charset="0"/>
            </a:rPr>
            <a:t>Дефицит</a:t>
          </a:r>
          <a:r>
            <a:rPr lang="en-US" sz="1400" i="1" kern="1200" dirty="0">
              <a:latin typeface="Bookman Old Style" panose="02050604050505020204" pitchFamily="18" charset="0"/>
              <a:cs typeface="Times New Roman" panose="02020603050405020304" pitchFamily="18" charset="0"/>
            </a:rPr>
            <a:t>/</a:t>
          </a:r>
          <a:r>
            <a:rPr lang="ru-RU" sz="1400" i="1" kern="1200" dirty="0">
              <a:latin typeface="Bookman Old Style" panose="02050604050505020204" pitchFamily="18" charset="0"/>
              <a:cs typeface="Times New Roman" panose="02020603050405020304" pitchFamily="18" charset="0"/>
            </a:rPr>
            <a:t>профицит бюджета</a:t>
          </a:r>
        </a:p>
      </dsp:txBody>
      <dsp:txXfrm>
        <a:off x="28021" y="3785081"/>
        <a:ext cx="6842033" cy="513289"/>
      </dsp:txXfrm>
    </dsp:sp>
    <dsp:sp modelId="{5DAF59F6-7FE4-4A69-AA41-5A63E2E69B14}">
      <dsp:nvSpPr>
        <dsp:cNvPr id="0" name=""/>
        <dsp:cNvSpPr/>
      </dsp:nvSpPr>
      <dsp:spPr>
        <a:xfrm>
          <a:off x="6889878" y="4383021"/>
          <a:ext cx="1667272" cy="5688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>
              <a:latin typeface="Bookman Old Style" panose="02050604050505020204" pitchFamily="18" charset="0"/>
            </a:rPr>
            <a:t>стр. 66</a:t>
          </a:r>
          <a:endParaRPr lang="ru-RU" sz="1600" i="1" kern="1200" dirty="0">
            <a:latin typeface="Bookman Old Style" panose="02050604050505020204" pitchFamily="18" charset="0"/>
          </a:endParaRPr>
        </a:p>
      </dsp:txBody>
      <dsp:txXfrm>
        <a:off x="6889878" y="4454124"/>
        <a:ext cx="1453963" cy="426619"/>
      </dsp:txXfrm>
    </dsp:sp>
    <dsp:sp modelId="{D02E2635-E493-4786-AD28-577D30217EC6}">
      <dsp:nvSpPr>
        <dsp:cNvPr id="0" name=""/>
        <dsp:cNvSpPr/>
      </dsp:nvSpPr>
      <dsp:spPr>
        <a:xfrm>
          <a:off x="676" y="4383021"/>
          <a:ext cx="6889201" cy="56882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>
              <a:latin typeface="Bookman Old Style" panose="02050604050505020204" pitchFamily="18" charset="0"/>
              <a:cs typeface="Times New Roman" panose="02020603050405020304" pitchFamily="18" charset="0"/>
            </a:rPr>
            <a:t>Муниципальный долг</a:t>
          </a:r>
        </a:p>
      </dsp:txBody>
      <dsp:txXfrm>
        <a:off x="28444" y="4410789"/>
        <a:ext cx="6833665" cy="513289"/>
      </dsp:txXfrm>
    </dsp:sp>
    <dsp:sp modelId="{C1B6F5E5-BD8C-4286-8DC1-2BCD6081DECD}">
      <dsp:nvSpPr>
        <dsp:cNvPr id="0" name=""/>
        <dsp:cNvSpPr/>
      </dsp:nvSpPr>
      <dsp:spPr>
        <a:xfrm>
          <a:off x="6893300" y="5008729"/>
          <a:ext cx="1663398" cy="5688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>
              <a:latin typeface="Bookman Old Style" panose="02050604050505020204" pitchFamily="18" charset="0"/>
            </a:rPr>
            <a:t>стр. 67</a:t>
          </a:r>
          <a:endParaRPr lang="ru-RU" sz="1600" i="1" kern="1200" dirty="0">
            <a:latin typeface="Bookman Old Style" panose="02050604050505020204" pitchFamily="18" charset="0"/>
          </a:endParaRPr>
        </a:p>
      </dsp:txBody>
      <dsp:txXfrm>
        <a:off x="6893300" y="5079832"/>
        <a:ext cx="1450089" cy="426619"/>
      </dsp:txXfrm>
    </dsp:sp>
    <dsp:sp modelId="{5CA2D869-C7A4-4FF3-893C-C74007D14CAA}">
      <dsp:nvSpPr>
        <dsp:cNvPr id="0" name=""/>
        <dsp:cNvSpPr/>
      </dsp:nvSpPr>
      <dsp:spPr>
        <a:xfrm>
          <a:off x="1128" y="5008729"/>
          <a:ext cx="6892172" cy="56882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>
              <a:latin typeface="Bookman Old Style" panose="02050604050505020204" pitchFamily="18" charset="0"/>
              <a:cs typeface="Times New Roman" panose="02020603050405020304" pitchFamily="18" charset="0"/>
            </a:rPr>
            <a:t>Перечень публичных нормативных обязательств</a:t>
          </a:r>
        </a:p>
      </dsp:txBody>
      <dsp:txXfrm>
        <a:off x="28896" y="5036497"/>
        <a:ext cx="6836636" cy="513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0.75617</cdr:x>
      <cdr:y>0.8</cdr:y>
    </cdr:from>
    <cdr:to>
      <cdr:x>0.86369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30614" y="442210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FF451-DE79-4351-90B6-F5DEBC909190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5EA4E-6F6B-4289-B142-F4A13D1FA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4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33107-B965-4C98-A5E2-0733AE5FA32A}" type="slidenum">
              <a:rPr lang="ru-RU" smtClean="0"/>
              <a:t>8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741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33107-B965-4C98-A5E2-0733AE5FA32A}" type="slidenum">
              <a:rPr lang="ru-RU" smtClean="0"/>
              <a:t>9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85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A58A-C9ED-402C-98A2-CE189A57B0CB}" type="datetime1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5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FA8-7A0A-4B8C-8A26-E11C9135BD07}" type="datetime1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82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508B-8113-45DE-8D51-73D18B8998C9}" type="datetime1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27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FCD9-25A3-4F5D-A6B7-F81A5753D9F2}" type="datetime1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D5F-BC43-4DC3-A82C-46058810E2D9}" type="datetime1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12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3E41-A00D-4DCF-AE06-2898220EDC90}" type="datetime1">
              <a:rPr lang="ru-RU" smtClean="0"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7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7E5F-B39C-469D-9D20-56755B74BA8F}" type="datetime1">
              <a:rPr lang="ru-RU" smtClean="0"/>
              <a:t>15.04.2025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20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2191-D6AA-43CC-AC7A-3919F59B7988}" type="datetime1">
              <a:rPr lang="ru-RU" smtClean="0"/>
              <a:t>15.04.2025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11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4428-EB5B-4BD0-BE2A-0A70A2DBDE26}" type="datetime1">
              <a:rPr lang="ru-RU" smtClean="0"/>
              <a:t>15.04.2025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3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D6E0-CD71-4E5B-9C55-210559CD57EF}" type="datetime1">
              <a:rPr lang="ru-RU" smtClean="0"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5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0E30-0A43-4C70-BDA3-75D2CAE3B0B6}" type="datetime1">
              <a:rPr lang="ru-RU" smtClean="0"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49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CE66B-76F3-43B5-8421-D98562D66A22}" type="datetime1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39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454002"/>
            <a:ext cx="9144000" cy="2779023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5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ПРОЕКТ БЮДЖЕТА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Сладковского сельского поселения</a:t>
            </a:r>
          </a:p>
          <a:p>
            <a:pPr algn="ctr">
              <a:spcBef>
                <a:spcPts val="0"/>
              </a:spcBef>
              <a:buNone/>
            </a:pPr>
            <a:endParaRPr lang="ru-RU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ookman Old Style" panose="02050604050505020204" pitchFamily="18" charset="0"/>
              <a:cs typeface="Aparajita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на </a:t>
            </a:r>
            <a:r>
              <a:rPr lang="ru-RU" sz="43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2025</a:t>
            </a:r>
            <a:r>
              <a:rPr lang="ru-RU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 год и плановый период</a:t>
            </a:r>
            <a:br>
              <a:rPr lang="ru-RU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</a:br>
            <a:r>
              <a:rPr lang="ru-RU" sz="4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2026</a:t>
            </a:r>
            <a:r>
              <a:rPr lang="ru-RU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 и </a:t>
            </a:r>
            <a:r>
              <a:rPr lang="ru-RU" sz="4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2027</a:t>
            </a:r>
            <a:r>
              <a:rPr lang="ru-RU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 годов </a:t>
            </a:r>
            <a:endParaRPr lang="ru-RU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1216" y="5085184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9563" y="209931"/>
            <a:ext cx="723306" cy="12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4581128"/>
            <a:ext cx="885698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Утвержден Решением Думы Сладковского сельского поселения </a:t>
            </a:r>
            <a:b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от 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28.11.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2024 № 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157-НПА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"О бюджете Сладковского сельского поселения на 2025 год и плановый период 2026 и 2027 годов"</a:t>
            </a:r>
            <a:r>
              <a:rPr lang="ru-RU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Опубликован в печатном средстве массовой информации</a:t>
            </a:r>
            <a:br>
              <a:rPr lang="ru-RU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Думы и Администрации Сладковского сельского поселения "Информационный вестник«</a:t>
            </a:r>
          </a:p>
          <a:p>
            <a:pPr algn="ctr"/>
            <a:r>
              <a:rPr lang="ru-RU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от 03 </a:t>
            </a:r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декабря 2024 </a:t>
            </a:r>
            <a:r>
              <a:rPr lang="ru-RU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года № </a:t>
            </a:r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11(126)</a:t>
            </a:r>
            <a:endParaRPr lang="ru-RU" sz="1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118"/>
            <a:ext cx="9144000" cy="1532965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Основные параметры </a:t>
            </a:r>
            <a:br>
              <a:rPr lang="ru-RU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</a:br>
            <a:r>
              <a:rPr lang="ru-RU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Б Ю Д Ж Е Т А</a:t>
            </a:r>
            <a:endParaRPr lang="ru-RU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1216" y="5085184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4B04367-8C2D-4750-9F28-7DAFDE384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349" y="404663"/>
            <a:ext cx="10143622" cy="632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48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16" y="131932"/>
            <a:ext cx="9133783" cy="68407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Что такое бюджет?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="" xmlns:a16="http://schemas.microsoft.com/office/drawing/2014/main" id="{ED1F87CA-5D43-4D5C-B4D3-A47685C404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1162934"/>
              </p:ext>
            </p:extLst>
          </p:nvPr>
        </p:nvGraphicFramePr>
        <p:xfrm>
          <a:off x="20432" y="704385"/>
          <a:ext cx="912356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Объект 1">
            <a:extLst>
              <a:ext uri="{FF2B5EF4-FFF2-40B4-BE49-F238E27FC236}">
                <a16:creationId xmlns="" xmlns:a16="http://schemas.microsoft.com/office/drawing/2014/main" id="{21552E0A-0E3B-4FD6-8BD8-60C54F15CB27}"/>
              </a:ext>
            </a:extLst>
          </p:cNvPr>
          <p:cNvSpPr txBox="1">
            <a:spLocks/>
          </p:cNvSpPr>
          <p:nvPr/>
        </p:nvSpPr>
        <p:spPr>
          <a:xfrm>
            <a:off x="10216" y="5200698"/>
            <a:ext cx="9133784" cy="671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Дефицит бюджета </a:t>
            </a:r>
            <a:r>
              <a:rPr lang="ru-RU" sz="1400" dirty="0">
                <a:latin typeface="Bookman Old Style" panose="02050604050505020204" pitchFamily="18" charset="0"/>
              </a:rPr>
              <a:t>- превышение расходов бюджета над его доходами;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Профицит бюджета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400" dirty="0">
                <a:latin typeface="Bookman Old Style" panose="02050604050505020204" pitchFamily="18" charset="0"/>
              </a:rPr>
              <a:t>- превышение доходов бюджета над его расходами</a:t>
            </a:r>
          </a:p>
        </p:txBody>
      </p:sp>
      <p:sp>
        <p:nvSpPr>
          <p:cNvPr id="16" name="Объект 1">
            <a:extLst>
              <a:ext uri="{FF2B5EF4-FFF2-40B4-BE49-F238E27FC236}">
                <a16:creationId xmlns="" xmlns:a16="http://schemas.microsoft.com/office/drawing/2014/main" id="{73064A7F-E7E3-4597-B564-AD8BAB9F8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934" y="5872008"/>
            <a:ext cx="9116123" cy="75121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Сбалансированность бюджета по доходам и расходам – 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основополагающее требование, предъявляемое к органам, составляющим и утверждающим бюджет.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0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="" xmlns:a16="http://schemas.microsoft.com/office/drawing/2014/main" id="{E76E4E58-696E-44F9-850F-66BBD01BFC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189162"/>
              </p:ext>
            </p:extLst>
          </p:nvPr>
        </p:nvGraphicFramePr>
        <p:xfrm>
          <a:off x="89756" y="1542328"/>
          <a:ext cx="8964488" cy="5315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ustomShape 2">
            <a:extLst>
              <a:ext uri="{FF2B5EF4-FFF2-40B4-BE49-F238E27FC236}">
                <a16:creationId xmlns="" xmlns:a16="http://schemas.microsoft.com/office/drawing/2014/main" id="{3B96A305-4AF1-4C2F-A2A3-3DA1F6F4269E}"/>
              </a:ext>
            </a:extLst>
          </p:cNvPr>
          <p:cNvSpPr/>
          <p:nvPr/>
        </p:nvSpPr>
        <p:spPr bwMode="auto">
          <a:xfrm>
            <a:off x="-180528" y="-99392"/>
            <a:ext cx="914400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65760" indent="-281305" algn="ctr" defTabSz="457200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Составление проекта бюджета основывалось на:</a:t>
            </a:r>
            <a:endParaRPr lang="ru-RU" sz="3200" strike="noStrike" spc="-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535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7431" y="107752"/>
            <a:ext cx="7940021" cy="231938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100" dirty="0" smtClean="0">
                <a:ln w="0"/>
                <a:solidFill>
                  <a:srgbClr val="002060"/>
                </a:solidFill>
                <a:latin typeface="Bookman Old Style" panose="02050604050505020204" pitchFamily="18" charset="0"/>
              </a:rPr>
              <a:t>Работа </a:t>
            </a:r>
            <a:r>
              <a:rPr lang="ru-RU" sz="1100" dirty="0">
                <a:ln w="0"/>
                <a:solidFill>
                  <a:srgbClr val="002060"/>
                </a:solidFill>
                <a:latin typeface="Bookman Old Style" panose="02050604050505020204" pitchFamily="18" charset="0"/>
              </a:rPr>
              <a:t>по формированию бюджета Сладковского сельского поселения на 2025 год ведется в соответствии с Бюджетным Кодексом РФ, нормативно-правовыми актами Правительства Свердловской области, Министерства Финансов Свердловской области, Думы Сладковского сельского поселения, Положением о бюджетном процессе и прогнозом социально-экономического развития Сладковского сельского поселения.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100" dirty="0">
                <a:ln w="0"/>
                <a:solidFill>
                  <a:srgbClr val="002060"/>
                </a:solidFill>
                <a:latin typeface="Bookman Old Style" panose="02050604050505020204" pitchFamily="18" charset="0"/>
              </a:rPr>
              <a:t>Основные параметры проекта бюджета сельского поселения на 2025 год и плановый период 2026 — 2027 годов, подготовлены на основании «Методики определения уровня расчетной обеспеченности сельских поселений, расположенных на территории Слободо-Туринского муниципального района, и установлении критериев выравнивания расчетной бюджетной обеспеченности на 2025 год и плановый период 2026 и 2027 годов» утвержденную Постановлением администрации Слободо-Туринского муниципального района.</a:t>
            </a:r>
            <a:endParaRPr lang="ru-RU" sz="11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200" dirty="0">
              <a:latin typeface="Bookman Old Style" panose="020506040505050202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9DD4F3FF-A069-4076-842C-B40334D91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6971854"/>
              </p:ext>
            </p:extLst>
          </p:nvPr>
        </p:nvGraphicFramePr>
        <p:xfrm>
          <a:off x="104861" y="2646678"/>
          <a:ext cx="8906606" cy="4111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224B361-061C-4960-8722-029C3355F051}"/>
              </a:ext>
            </a:extLst>
          </p:cNvPr>
          <p:cNvSpPr/>
          <p:nvPr/>
        </p:nvSpPr>
        <p:spPr>
          <a:xfrm>
            <a:off x="257002" y="2684739"/>
            <a:ext cx="614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1</a:t>
            </a:r>
            <a:endParaRPr lang="ru-RU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48D078B-24C6-41AA-AD8C-235B81477419}"/>
              </a:ext>
            </a:extLst>
          </p:cNvPr>
          <p:cNvSpPr/>
          <p:nvPr/>
        </p:nvSpPr>
        <p:spPr>
          <a:xfrm>
            <a:off x="342668" y="4240521"/>
            <a:ext cx="614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2</a:t>
            </a:r>
            <a:endParaRPr lang="ru-RU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05ED465-D079-4F66-8C8D-B5563BC1B733}"/>
              </a:ext>
            </a:extLst>
          </p:cNvPr>
          <p:cNvSpPr/>
          <p:nvPr/>
        </p:nvSpPr>
        <p:spPr>
          <a:xfrm>
            <a:off x="257001" y="5546929"/>
            <a:ext cx="614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3</a:t>
            </a:r>
            <a:endParaRPr lang="ru-RU" sz="54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E2F50297-84A1-4BF6-9E3B-77C30950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3" y="2276033"/>
            <a:ext cx="9116329" cy="63408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Этапы составления и утверждения бюджета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4E47563-9CD4-49F8-AD1F-1FF68D5844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" y="74566"/>
            <a:ext cx="998533" cy="998533"/>
          </a:xfrm>
          <a:prstGeom prst="rect">
            <a:avLst/>
          </a:prstGeo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0" y="1737884"/>
            <a:ext cx="9144000" cy="6840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Проект бюджета Сладковского сельского поселения на 2025 год и плановый период</a:t>
            </a:r>
            <a:b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2026 и 2027 годов сформирован с соблюдением программно-целевого принципа.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7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9645" y="175937"/>
            <a:ext cx="8534400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Основные параметры бюджета Сладковского сельского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поселения на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2023 - 2027 годы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6017" y="1667526"/>
            <a:ext cx="8421656" cy="586454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="" xmlns:a16="http://schemas.microsoft.com/office/drawing/2014/main" id="{C87C24FB-0425-4C49-8A14-F46895B39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921880"/>
              </p:ext>
            </p:extLst>
          </p:nvPr>
        </p:nvGraphicFramePr>
        <p:xfrm>
          <a:off x="107505" y="1697982"/>
          <a:ext cx="8846540" cy="484093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11635">
                  <a:extLst>
                    <a:ext uri="{9D8B030D-6E8A-4147-A177-3AD203B41FA5}">
                      <a16:colId xmlns="" xmlns:a16="http://schemas.microsoft.com/office/drawing/2014/main" val="367790511"/>
                    </a:ext>
                  </a:extLst>
                </a:gridCol>
                <a:gridCol w="2211635">
                  <a:extLst>
                    <a:ext uri="{9D8B030D-6E8A-4147-A177-3AD203B41FA5}">
                      <a16:colId xmlns="" xmlns:a16="http://schemas.microsoft.com/office/drawing/2014/main" val="3442365256"/>
                    </a:ext>
                  </a:extLst>
                </a:gridCol>
                <a:gridCol w="2211635">
                  <a:extLst>
                    <a:ext uri="{9D8B030D-6E8A-4147-A177-3AD203B41FA5}">
                      <a16:colId xmlns="" xmlns:a16="http://schemas.microsoft.com/office/drawing/2014/main" val="3089204569"/>
                    </a:ext>
                  </a:extLst>
                </a:gridCol>
                <a:gridCol w="2211635">
                  <a:extLst>
                    <a:ext uri="{9D8B030D-6E8A-4147-A177-3AD203B41FA5}">
                      <a16:colId xmlns="" xmlns:a16="http://schemas.microsoft.com/office/drawing/2014/main" val="3255735842"/>
                    </a:ext>
                  </a:extLst>
                </a:gridCol>
              </a:tblGrid>
              <a:tr h="806822">
                <a:tc>
                  <a:txBody>
                    <a:bodyPr/>
                    <a:lstStyle/>
                    <a:p>
                      <a:pPr algn="ctr"/>
                      <a:endParaRPr lang="ru-RU" sz="2400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u="non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u="non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u="non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+</a:t>
                      </a:r>
                      <a:r>
                        <a:rPr lang="en-US" sz="2800" u="non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/-</a:t>
                      </a:r>
                      <a:endParaRPr lang="ru-RU" sz="2800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2121584"/>
                  </a:ext>
                </a:extLst>
              </a:tr>
              <a:tr h="8068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59 180,3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62 695,5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3 515,2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0764854"/>
                  </a:ext>
                </a:extLst>
              </a:tr>
              <a:tr h="8068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87 765,2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94 026,8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6 261,6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3448355"/>
                  </a:ext>
                </a:extLst>
              </a:tr>
              <a:tr h="8068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111 878,9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111 878,9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96549079"/>
                  </a:ext>
                </a:extLst>
              </a:tr>
              <a:tr h="8068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73 462,6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73 462,6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1731820"/>
                  </a:ext>
                </a:extLst>
              </a:tr>
              <a:tr h="8068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74 796,2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74 796,2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089619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9645" y="175937"/>
            <a:ext cx="8534400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Основные параметры бюджета Сладковского сельского поселения на 2023 - 2027 годы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6017" y="1667526"/>
            <a:ext cx="8421656" cy="586454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9C353C0B-AB8B-4EAD-850D-6D33960B18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6293332"/>
              </p:ext>
            </p:extLst>
          </p:nvPr>
        </p:nvGraphicFramePr>
        <p:xfrm>
          <a:off x="361172" y="1256057"/>
          <a:ext cx="8534400" cy="546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6350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909" y="260648"/>
            <a:ext cx="9111126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Основные сведения о бюджете 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Сладковского сельского поселения на 2025 год и плановый период 2026 и 2027 годов 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6017" y="1667526"/>
            <a:ext cx="8421656" cy="586454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85574"/>
              </p:ext>
            </p:extLst>
          </p:nvPr>
        </p:nvGraphicFramePr>
        <p:xfrm>
          <a:off x="323528" y="1397000"/>
          <a:ext cx="8574144" cy="520035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525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93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5903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2025</a:t>
                      </a:r>
                      <a:r>
                        <a:rPr lang="ru-RU" sz="1050" b="1" baseline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111 878,9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73 462,6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74 796,2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Налоговые и неналоговые доходы (собственные доходы)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8</a:t>
                      </a:r>
                      <a:r>
                        <a:rPr lang="ru-RU" sz="1050" b="0" baseline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 825,0</a:t>
                      </a:r>
                      <a:endParaRPr lang="ru-RU" sz="1050" b="0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9 164,0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 549,0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103</a:t>
                      </a:r>
                      <a:r>
                        <a:rPr lang="ru-RU" sz="1050" b="0" baseline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 053,9</a:t>
                      </a:r>
                      <a:endParaRPr lang="ru-RU" sz="1050" b="0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64 298,6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65 247,2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111 878,9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73 462,6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74 796,2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18</a:t>
                      </a:r>
                      <a:r>
                        <a:rPr lang="ru-RU" sz="1050" b="0" baseline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 806,8</a:t>
                      </a:r>
                      <a:endParaRPr lang="ru-RU" sz="1050" b="0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17 784,9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17 445,3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Национальная оборона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180,8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198,2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205,4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2 775,0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119,0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119,0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13 883,0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7 923,0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8 199,0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19 049,3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6 500,0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6 610,0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Культура, 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56 474,0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38 921,0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38 271,0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Социальная политика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407,0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Физическая культура и спорт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220,0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150,0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Средства массовой информации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74,0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48,0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50,0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Условно утвержденные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1 831,5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3 729,5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059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Дефицит (-), профицит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239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344" y="364036"/>
            <a:ext cx="9143999" cy="237626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Доходы бюджета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1216" y="5085184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E5BFCF1-B16A-4722-8C82-D52A824C9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" y="1552168"/>
            <a:ext cx="8830815" cy="59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65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779" y="44624"/>
            <a:ext cx="9144000" cy="77219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Доходы местного бюджета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ED1F87CA-5D43-4D5C-B4D3-A47685C404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902050"/>
              </p:ext>
            </p:extLst>
          </p:nvPr>
        </p:nvGraphicFramePr>
        <p:xfrm>
          <a:off x="107950" y="1589018"/>
          <a:ext cx="8928100" cy="525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бъект 1"/>
          <p:cNvSpPr txBox="1">
            <a:spLocks/>
          </p:cNvSpPr>
          <p:nvPr/>
        </p:nvSpPr>
        <p:spPr>
          <a:xfrm>
            <a:off x="107504" y="816821"/>
            <a:ext cx="8928992" cy="936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Доходы местного бюджета </a:t>
            </a:r>
            <a:r>
              <a:rPr lang="ru-RU" sz="1200" dirty="0">
                <a:latin typeface="Bookman Old Style" panose="02050604050505020204" pitchFamily="18" charset="0"/>
              </a:rPr>
              <a:t>— это денежные средства, поступающие в безвозмездном и безвозвратном порядке в соответствии с действующей классификацией и существующим законодательством. 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>
              <a:latin typeface="Bookman Old Style" panose="02050604050505020204" pitchFamily="18" charset="0"/>
            </a:endParaRP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Доходы местных бюджетов формируются за счёт налоговых и неналоговых доходов. 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66245"/>
      </p:ext>
    </p:extLst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" y="148504"/>
            <a:ext cx="9143999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Доходы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бюджета </a:t>
            </a:r>
            <a:b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Сладковского 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сельского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поселения</a:t>
            </a:r>
            <a:b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 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2023 - 2027 годы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="" xmlns:a16="http://schemas.microsoft.com/office/drawing/2014/main" id="{8277506C-0E0F-49F9-9866-DE1589C46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231868"/>
              </p:ext>
            </p:extLst>
          </p:nvPr>
        </p:nvGraphicFramePr>
        <p:xfrm>
          <a:off x="251520" y="1415698"/>
          <a:ext cx="8640960" cy="514229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80320">
                  <a:extLst>
                    <a:ext uri="{9D8B030D-6E8A-4147-A177-3AD203B41FA5}">
                      <a16:colId xmlns="" xmlns:a16="http://schemas.microsoft.com/office/drawing/2014/main" val="16494766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3379073084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18792739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4022326669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367092673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963866607"/>
                    </a:ext>
                  </a:extLst>
                </a:gridCol>
              </a:tblGrid>
              <a:tr h="46113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2023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2024 (прогноз)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2025 (прогноз)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2026 (прогноз)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2027 (прогноз)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6103873"/>
                  </a:ext>
                </a:extLst>
              </a:tr>
              <a:tr h="42524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НДФЛ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305,0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340,0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460,0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511,0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556,0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6505384"/>
                  </a:ext>
                </a:extLst>
              </a:tr>
              <a:tr h="42524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Акцизы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5732,1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5986,0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6593,0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6857,0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7131,0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9522307"/>
                  </a:ext>
                </a:extLst>
              </a:tr>
              <a:tr h="42524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ЕСН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895561"/>
                  </a:ext>
                </a:extLst>
              </a:tr>
              <a:tr h="46113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Налог на имущество физических 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216,5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251,0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378,0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386,0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435,0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4217625"/>
                  </a:ext>
                </a:extLst>
              </a:tr>
              <a:tr h="42524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Земельный налог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816,0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1023,0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903,0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903,0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903,0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389816"/>
                  </a:ext>
                </a:extLst>
              </a:tr>
              <a:tr h="42524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Доходы от сдачи в аренду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328,4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328,0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328,0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341,0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354,0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0581328"/>
                  </a:ext>
                </a:extLst>
              </a:tr>
              <a:tr h="46113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Плата за пользование жилых помещений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81,3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131,0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113,0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118,0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123,0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0713579"/>
                  </a:ext>
                </a:extLst>
              </a:tr>
              <a:tr h="46113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Доходы от продажи земельных участков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34,0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64,0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64,0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64,0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0079602"/>
                  </a:ext>
                </a:extLst>
              </a:tr>
              <a:tr h="42524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Инициативные платежи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71,0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9083786"/>
                  </a:ext>
                </a:extLst>
              </a:tr>
              <a:tr h="461138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Bookman Old Style" panose="02050604050505020204" pitchFamily="18" charset="0"/>
                        </a:rPr>
                        <a:t>ИТОГО НАЛОГОВЫХ И НЕНАЛОГОВЫХ ДОХОДОВ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7479,6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8165,0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8840,0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9181,0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9567,0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0350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38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548" y="188640"/>
            <a:ext cx="8305800" cy="6120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Содержание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61574187"/>
              </p:ext>
            </p:extLst>
          </p:nvPr>
        </p:nvGraphicFramePr>
        <p:xfrm>
          <a:off x="251520" y="958294"/>
          <a:ext cx="8557828" cy="5580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452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="" xmlns:a16="http://schemas.microsoft.com/office/drawing/2014/main" id="{8277506C-0E0F-49F9-9866-DE1589C46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845824"/>
              </p:ext>
            </p:extLst>
          </p:nvPr>
        </p:nvGraphicFramePr>
        <p:xfrm>
          <a:off x="257908" y="1404138"/>
          <a:ext cx="8640960" cy="541353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80320">
                  <a:extLst>
                    <a:ext uri="{9D8B030D-6E8A-4147-A177-3AD203B41FA5}">
                      <a16:colId xmlns="" xmlns:a16="http://schemas.microsoft.com/office/drawing/2014/main" val="16494766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3379073084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18792739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4022326669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367092673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963866607"/>
                    </a:ext>
                  </a:extLst>
                </a:gridCol>
              </a:tblGrid>
              <a:tr h="48523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2023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2024 (прогноз)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2025 (прогноз)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2026 (прогноз)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2027 (прогноз)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6103873"/>
                  </a:ext>
                </a:extLst>
              </a:tr>
              <a:tr h="68503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Дотации на выравнивание уровня бюджетной обеспеченности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19009,0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19041,0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21107,0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26979,0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28448,0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6505384"/>
                  </a:ext>
                </a:extLst>
              </a:tr>
              <a:tr h="48523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Дотации (гранты) за достижение показателей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50,8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59,5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9522307"/>
                  </a:ext>
                </a:extLst>
              </a:tr>
              <a:tr h="48523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Субсидии на поддержку отрасли культуры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337,5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261,1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143,0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212,2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213,8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895561"/>
                  </a:ext>
                </a:extLst>
              </a:tr>
              <a:tr h="6850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Субсидии на подготовку проектов межевания земельных участков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136,9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495,4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4217625"/>
                  </a:ext>
                </a:extLst>
              </a:tr>
              <a:tr h="37557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Прочие субсидии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1531,0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2885,0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2652,5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389816"/>
                  </a:ext>
                </a:extLst>
              </a:tr>
              <a:tr h="48523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Субвенции на выполнение переданных полномочий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135,0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162,2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189,4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0581328"/>
                  </a:ext>
                </a:extLst>
              </a:tr>
              <a:tr h="37557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МБТ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1028,2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740,9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891,6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0713579"/>
                  </a:ext>
                </a:extLst>
              </a:tr>
              <a:tr h="37557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Иные МБТ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33172,5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62825,5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86524,7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37098,0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36575,0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0079602"/>
                  </a:ext>
                </a:extLst>
              </a:tr>
              <a:tr h="37557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Возврат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-185,0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9083786"/>
                  </a:ext>
                </a:extLst>
              </a:tr>
              <a:tr h="375571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Bookman Old Style" panose="02050604050505020204" pitchFamily="18" charset="0"/>
                        </a:rPr>
                        <a:t>ИТОГО ДОХОДОВ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62695,5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94635,9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120348,2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73470,2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74803,0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0350654"/>
                  </a:ext>
                </a:extLst>
              </a:tr>
            </a:tbl>
          </a:graphicData>
        </a:graphic>
      </p:graphicFrame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" y="148504"/>
            <a:ext cx="9143999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Доходы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бюджета </a:t>
            </a:r>
            <a:b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Сладковского 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сельского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поселения</a:t>
            </a:r>
            <a:b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 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2023 - 2027 годы </a:t>
            </a:r>
          </a:p>
        </p:txBody>
      </p:sp>
    </p:spTree>
    <p:extLst>
      <p:ext uri="{BB962C8B-B14F-4D97-AF65-F5344CB8AC3E}">
        <p14:creationId xmlns:p14="http://schemas.microsoft.com/office/powerpoint/2010/main" val="1143324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5473" y="136523"/>
            <a:ext cx="9144000" cy="77219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Структура доходов бюджета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Сладковского сельского поселения на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2025 год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21</a:t>
            </a:fld>
            <a:endParaRPr lang="ru-RU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F227EF21-D546-4E3C-9FB6-AC3F2372E4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5594554"/>
              </p:ext>
            </p:extLst>
          </p:nvPr>
        </p:nvGraphicFramePr>
        <p:xfrm>
          <a:off x="-35743" y="1268760"/>
          <a:ext cx="91440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4788884"/>
      </p:ext>
    </p:extLst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0033" y="332656"/>
            <a:ext cx="9144000" cy="77219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Сопоставление параметров доходов бюджета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 Сладковского сельского поселения  за 2023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- 2027 годы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22</a:t>
            </a:fld>
            <a:endParaRPr lang="ru-RU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F60E71B2-D0E9-47C8-ADA7-6481D2ABD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251007"/>
              </p:ext>
            </p:extLst>
          </p:nvPr>
        </p:nvGraphicFramePr>
        <p:xfrm>
          <a:off x="0" y="1844824"/>
          <a:ext cx="9144000" cy="5380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6832583"/>
      </p:ext>
    </p:extLst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7219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Структура налоговых и неналоговых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доходов бюджета Сладковского сельского поселения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на 2025 год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23</a:t>
            </a:fld>
            <a:endParaRPr lang="ru-RU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F227EF21-D546-4E3C-9FB6-AC3F2372E4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2195764"/>
              </p:ext>
            </p:extLst>
          </p:nvPr>
        </p:nvGraphicFramePr>
        <p:xfrm>
          <a:off x="-35743" y="1268760"/>
          <a:ext cx="91440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8828357"/>
      </p:ext>
    </p:extLst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D60586E8-8AEB-490E-8377-DD049742F064}"/>
              </a:ext>
            </a:extLst>
          </p:cNvPr>
          <p:cNvSpPr txBox="1">
            <a:spLocks/>
          </p:cNvSpPr>
          <p:nvPr/>
        </p:nvSpPr>
        <p:spPr>
          <a:xfrm>
            <a:off x="0" y="147538"/>
            <a:ext cx="9144000" cy="7721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Сопоставление параметров налоговых и неналоговых доходов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бюджета Сладковского сельского поселения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за 2023 - 2027 годы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A0C90DEF-F626-4D3C-BE74-37EAA82238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702985"/>
              </p:ext>
            </p:extLst>
          </p:nvPr>
        </p:nvGraphicFramePr>
        <p:xfrm>
          <a:off x="-27434" y="919735"/>
          <a:ext cx="9144000" cy="6294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8655948"/>
      </p:ext>
    </p:extLst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0033" y="332656"/>
            <a:ext cx="9144000" cy="77219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Налог на доходы физических лиц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25</a:t>
            </a:fld>
            <a:endParaRPr lang="ru-RU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F60E71B2-D0E9-47C8-ADA7-6481D2ABD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2034401"/>
              </p:ext>
            </p:extLst>
          </p:nvPr>
        </p:nvGraphicFramePr>
        <p:xfrm>
          <a:off x="-78487" y="1104853"/>
          <a:ext cx="9222487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8124114"/>
      </p:ext>
    </p:extLst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0033" y="188640"/>
            <a:ext cx="9144000" cy="77219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Налог на имущество физических лиц, взимаемый по ставкам, применяемым к объектам налогообложения, расположенным в границах сельских поселений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26</a:t>
            </a:fld>
            <a:endParaRPr lang="ru-RU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F60E71B2-D0E9-47C8-ADA7-6481D2ABD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8888625"/>
              </p:ext>
            </p:extLst>
          </p:nvPr>
        </p:nvGraphicFramePr>
        <p:xfrm>
          <a:off x="-30033" y="1104854"/>
          <a:ext cx="9144000" cy="575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1137067"/>
      </p:ext>
    </p:extLst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0033" y="332656"/>
            <a:ext cx="9144000" cy="772197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Акцизы по подакцизным товарам (продукции), производимым на территории РФ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27</a:t>
            </a:fld>
            <a:endParaRPr lang="ru-RU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F60E71B2-D0E9-47C8-ADA7-6481D2ABD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0072391"/>
              </p:ext>
            </p:extLst>
          </p:nvPr>
        </p:nvGraphicFramePr>
        <p:xfrm>
          <a:off x="0" y="1104853"/>
          <a:ext cx="9113967" cy="5753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064883"/>
      </p:ext>
    </p:extLst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0033" y="188640"/>
            <a:ext cx="9144000" cy="772197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Единый сельскохозяйственный налог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28</a:t>
            </a:fld>
            <a:endParaRPr lang="ru-RU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F60E71B2-D0E9-47C8-ADA7-6481D2ABD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7324783"/>
              </p:ext>
            </p:extLst>
          </p:nvPr>
        </p:nvGraphicFramePr>
        <p:xfrm>
          <a:off x="-30033" y="1104854"/>
          <a:ext cx="9144000" cy="575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0204274"/>
      </p:ext>
    </p:extLst>
  </p:cSld>
  <p:clrMapOvr>
    <a:masterClrMapping/>
  </p:clrMapOvr>
  <p:transition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0033" y="188640"/>
            <a:ext cx="9144000" cy="77219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Земельный налог с организаций и физических лиц, обладающих земельным участком, расположенным в границах сельских поселений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29</a:t>
            </a:fld>
            <a:endParaRPr lang="ru-RU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F60E71B2-D0E9-47C8-ADA7-6481D2ABD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9362808"/>
              </p:ext>
            </p:extLst>
          </p:nvPr>
        </p:nvGraphicFramePr>
        <p:xfrm>
          <a:off x="-30033" y="1104854"/>
          <a:ext cx="9144000" cy="575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1847191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601216" y="5085184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1">
            <a:extLst>
              <a:ext uri="{FF2B5EF4-FFF2-40B4-BE49-F238E27FC236}">
                <a16:creationId xmlns="" xmlns:a16="http://schemas.microsoft.com/office/drawing/2014/main" id="{0F3932C2-1D20-43DA-B71D-77A833D44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92" y="1316356"/>
            <a:ext cx="9036497" cy="525765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35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   Администрация Сладковского сельского поселения представляет Вам брошюру "</a:t>
            </a:r>
            <a:r>
              <a:rPr lang="ru-RU" sz="1350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Бюджет для граждан", </a:t>
            </a:r>
            <a:r>
              <a:rPr lang="ru-RU" sz="135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созданный для обеспечения прозрачности и открытости бюджетного процесса.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35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  Сегодня большое внимание уделяется теме информационной открытости, и прежде всего в сфере бюджетной политики. Эффективное использование бюджетных средств на благо сельского поселения, с учетом приоритетов, определяемых жителями, недопустимость коррупции - важнейшие задачи, которые мы с вами можем решать, объединяя усилия</a:t>
            </a:r>
            <a:r>
              <a:rPr lang="ru-RU" sz="1350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  <a:endParaRPr lang="ru-RU" sz="1350" i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350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Официальная </a:t>
            </a:r>
            <a:r>
              <a:rPr lang="ru-RU" sz="135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информация о бюджете Сладковского сельского поселения размещена на сайте, ежегодно бюджет поселения публикуются в печатном средстве массовой информации Думы и Администрации Сладковского сельского поселения «Информационный вестник», обсуждаются в ходе публичных слушаний. Но, чтобы сделать эту информацию еще более понятной, мы разработали брошюру «Бюджет для граждан». Здесь будут размещаться сведения о распределении финансовых ресурсов в доступном для понимания формате. Эта информация позволит каждому жителю нашего поселения самостоятельно разобраться, каким образом расходуются бюджетные средства, какие задачи решаются при помощи этих денег, и как бюджетная политика влияет на развитие поселения, на улучшение качества жизни населения.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35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350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 Я </a:t>
            </a:r>
            <a:r>
              <a:rPr lang="ru-RU" sz="135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призываю вас не быть равнодушными, не пользоваться слухами, а получать информацию из первоисточников и самим, на основании этой информации, делать выводы о том, как формируется и реализуется бюджет Сладковского сельского поселения. Чем больше жителей поселения будут владеть этой информацией, тем легче будет строить диалог между населением и властью, а значит, сообща  принимать взвешенные решения по важнейшим вопросам жизни на </a:t>
            </a:r>
            <a:r>
              <a:rPr lang="ru-RU" sz="1350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селе.</a:t>
            </a:r>
          </a:p>
          <a:p>
            <a:pPr marL="0" indent="0">
              <a:spcBef>
                <a:spcPts val="0"/>
              </a:spcBef>
              <a:buNone/>
            </a:pPr>
            <a:endParaRPr lang="ru-RU" sz="1350" i="1" dirty="0" smtClean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350" i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35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Глава </a:t>
            </a:r>
            <a:br>
              <a:rPr lang="ru-RU" sz="135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35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сладковского сельского поселения   </a:t>
            </a:r>
            <a:r>
              <a:rPr lang="ru-RU" sz="1350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                                                                                     </a:t>
            </a:r>
            <a:r>
              <a:rPr lang="ru-RU" sz="135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Л.П. Фефелова</a:t>
            </a:r>
            <a:endParaRPr lang="ru-RU" sz="1350" i="1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90" y="6047365"/>
            <a:ext cx="1190486" cy="79623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2A4D74DA-6166-48EF-A99E-3940122DF706}"/>
              </a:ext>
            </a:extLst>
          </p:cNvPr>
          <p:cNvSpPr txBox="1">
            <a:spLocks/>
          </p:cNvSpPr>
          <p:nvPr/>
        </p:nvSpPr>
        <p:spPr>
          <a:xfrm>
            <a:off x="-4604" y="200329"/>
            <a:ext cx="9133783" cy="6840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Уважаемые жители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Сладковского сельского поселения!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76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3999" cy="237626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Расходы бюджета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1216" y="5085184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268760"/>
            <a:ext cx="10150641" cy="585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03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318" y="-5715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Расходы местного бюджета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036591" y="5838188"/>
            <a:ext cx="8094194" cy="6840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ru-RU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4E47563-9CD4-49F8-AD1F-1FF68D5844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5788273"/>
            <a:ext cx="933204" cy="933204"/>
          </a:xfrm>
          <a:prstGeom prst="rect">
            <a:avLst/>
          </a:prstGeom>
        </p:spPr>
      </p:pic>
      <p:graphicFrame>
        <p:nvGraphicFramePr>
          <p:cNvPr id="25" name="Объект 5">
            <a:extLst>
              <a:ext uri="{FF2B5EF4-FFF2-40B4-BE49-F238E27FC236}">
                <a16:creationId xmlns="" xmlns:a16="http://schemas.microsoft.com/office/drawing/2014/main" id="{ED1F87CA-5D43-4D5C-B4D3-A47685C404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447262"/>
              </p:ext>
            </p:extLst>
          </p:nvPr>
        </p:nvGraphicFramePr>
        <p:xfrm>
          <a:off x="-28228" y="1333467"/>
          <a:ext cx="9179099" cy="4565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107950" y="776859"/>
            <a:ext cx="89281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Расходы местного бюджета </a:t>
            </a:r>
            <a:r>
              <a:rPr lang="ru-RU" sz="1400" dirty="0">
                <a:latin typeface="Bookman Old Style" panose="02050604050505020204" pitchFamily="18" charset="0"/>
              </a:rPr>
              <a:t>— это средства бюджета муниципального уровня, направляемые в соответствии с отраслевым целевым и территориальным назначением на обеспечение бюджетных расходных обязательств</a:t>
            </a:r>
          </a:p>
        </p:txBody>
      </p:sp>
      <p:sp>
        <p:nvSpPr>
          <p:cNvPr id="27" name="Заголовок 2"/>
          <p:cNvSpPr txBox="1">
            <a:spLocks/>
          </p:cNvSpPr>
          <p:nvPr/>
        </p:nvSpPr>
        <p:spPr>
          <a:xfrm>
            <a:off x="1015258" y="5926416"/>
            <a:ext cx="8107409" cy="6840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Исполнение бюджета Сладковского сельско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 поселения осуществляется в программном формате. </a:t>
            </a:r>
            <a:endParaRPr lang="ru-RU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53136"/>
      </p:ext>
    </p:extLst>
  </p:cSld>
  <p:clrMapOvr>
    <a:masterClrMapping/>
  </p:clrMapOvr>
  <p:transition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779" y="44624"/>
            <a:ext cx="9144000" cy="772197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Структура расходов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бюджета Сладковского сельского поселения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на 2025 год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32</a:t>
            </a:fld>
            <a:endParaRPr lang="ru-RU"/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="" xmlns:a16="http://schemas.microsoft.com/office/drawing/2014/main" id="{575139CF-4593-4D4E-B290-FE9E2983B7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6885558"/>
              </p:ext>
            </p:extLst>
          </p:nvPr>
        </p:nvGraphicFramePr>
        <p:xfrm>
          <a:off x="13779" y="620688"/>
          <a:ext cx="9144000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4469116"/>
      </p:ext>
    </p:extLst>
  </p:cSld>
  <p:clrMapOvr>
    <a:masterClrMapping/>
  </p:clrMapOvr>
  <p:transition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779" y="44624"/>
            <a:ext cx="9144000" cy="772197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Структура расходов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бюджета Сладковского сельского поселения за 2023 – 2027 годы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33</a:t>
            </a:fld>
            <a:endParaRPr lang="ru-RU"/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="" xmlns:a16="http://schemas.microsoft.com/office/drawing/2014/main" id="{575139CF-4593-4D4E-B290-FE9E2983B7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6422163"/>
              </p:ext>
            </p:extLst>
          </p:nvPr>
        </p:nvGraphicFramePr>
        <p:xfrm>
          <a:off x="13779" y="620688"/>
          <a:ext cx="9144000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902157"/>
              </p:ext>
            </p:extLst>
          </p:nvPr>
        </p:nvGraphicFramePr>
        <p:xfrm>
          <a:off x="13778" y="935010"/>
          <a:ext cx="9130222" cy="5638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37438"/>
                <a:gridCol w="1118992"/>
                <a:gridCol w="1293448"/>
                <a:gridCol w="1293448"/>
                <a:gridCol w="1293448"/>
                <a:gridCol w="1293448"/>
              </a:tblGrid>
              <a:tr h="370840">
                <a:tc>
                  <a:txBody>
                    <a:bodyPr/>
                    <a:lstStyle/>
                    <a:p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2023 (факт)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2024 (прогноз)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2025 (прогноз)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2026 (прогноз)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2027 (прогноз)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0100. 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14 160,0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16 936,9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18 806,8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17</a:t>
                      </a:r>
                      <a:r>
                        <a:rPr lang="ru-RU" sz="1100" b="0" baseline="0" dirty="0" smtClean="0">
                          <a:latin typeface="Bookman Old Style" panose="02050604050505020204" pitchFamily="18" charset="0"/>
                        </a:rPr>
                        <a:t> 784,9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17 445,3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0200. Национальная оборона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134,6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161,4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180,8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198,2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205,4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0300. Национальная безопасность и правоохранительная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849,0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</a:t>
                      </a:r>
                      <a:r>
                        <a:rPr lang="ru-RU" sz="1100" b="0" baseline="0" dirty="0" smtClean="0">
                          <a:latin typeface="Bookman Old Style" panose="02050604050505020204" pitchFamily="18" charset="0"/>
                        </a:rPr>
                        <a:t> 898,4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2 775,0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119,0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119,0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0400. 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6 280,2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7 699,6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13 883,0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7 923,0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8 199,00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0500. </a:t>
                      </a:r>
                      <a:r>
                        <a:rPr lang="ru-RU" sz="1100" b="0" dirty="0" err="1" smtClean="0">
                          <a:latin typeface="Bookman Old Style" panose="02050604050505020204" pitchFamily="18" charset="0"/>
                        </a:rPr>
                        <a:t>Жилищно</a:t>
                      </a:r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 –коммунальное хозяйство</a:t>
                      </a:r>
                    </a:p>
                    <a:p>
                      <a:pPr algn="just"/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10 383,2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19 199,0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19 049,3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6 500,0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6</a:t>
                      </a:r>
                      <a:r>
                        <a:rPr lang="ru-RU" sz="1100" b="0" baseline="0" dirty="0" smtClean="0">
                          <a:latin typeface="Bookman Old Style" panose="02050604050505020204" pitchFamily="18" charset="0"/>
                        </a:rPr>
                        <a:t> 610,0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0600. Орана окружающей среды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300,0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150,0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0700.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8,0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9,0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0800. Культура, 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26 772,7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49 818,4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56 474,0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38 921,0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38 271,0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1000. Социальная политика</a:t>
                      </a:r>
                    </a:p>
                    <a:p>
                      <a:pPr algn="just"/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7,7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819,2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407,0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7,0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7,0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1100. 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247,9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637,0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220,0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120,0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150,0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1200. Средства массовой информации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37,00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46,0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48,0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48,0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50,0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Условно утвержденные</a:t>
                      </a:r>
                      <a:r>
                        <a:rPr lang="ru-RU" sz="1100" b="0" baseline="0" dirty="0" smtClean="0">
                          <a:latin typeface="Bookman Old Style" panose="02050604050505020204" pitchFamily="18" charset="0"/>
                        </a:rPr>
                        <a:t> расходы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1 831,5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3 279,5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ВСЕГО</a:t>
                      </a:r>
                      <a:r>
                        <a:rPr lang="ru-RU" sz="1100" b="0" baseline="0" dirty="0" smtClean="0">
                          <a:latin typeface="Bookman Old Style" panose="02050604050505020204" pitchFamily="18" charset="0"/>
                        </a:rPr>
                        <a:t> РАСХОДОВ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59</a:t>
                      </a:r>
                      <a:r>
                        <a:rPr lang="ru-RU" sz="1100" b="0" baseline="0" dirty="0" smtClean="0">
                          <a:latin typeface="Bookman Old Style" panose="02050604050505020204" pitchFamily="18" charset="0"/>
                        </a:rPr>
                        <a:t> 180,3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97 375,9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111 878,9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73 462,6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Bookman Old Style" panose="02050604050505020204" pitchFamily="18" charset="0"/>
                        </a:rPr>
                        <a:t>74 796,2</a:t>
                      </a:r>
                      <a:endParaRPr lang="ru-RU" sz="11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456824"/>
      </p:ext>
    </p:extLst>
  </p:cSld>
  <p:clrMapOvr>
    <a:masterClrMapping/>
  </p:clrMapOvr>
  <p:transition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D60586E8-8AEB-490E-8377-DD049742F064}"/>
              </a:ext>
            </a:extLst>
          </p:cNvPr>
          <p:cNvSpPr txBox="1">
            <a:spLocks/>
          </p:cNvSpPr>
          <p:nvPr/>
        </p:nvSpPr>
        <p:spPr>
          <a:xfrm>
            <a:off x="0" y="147538"/>
            <a:ext cx="9144000" cy="7721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Сопоставление параметров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расходов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бюджета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 Сладковского сельского поселения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за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2023 - 2027 годы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A0C90DEF-F626-4D3C-BE74-37EAA82238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4573715"/>
              </p:ext>
            </p:extLst>
          </p:nvPr>
        </p:nvGraphicFramePr>
        <p:xfrm>
          <a:off x="0" y="1268760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5321061"/>
      </p:ext>
    </p:extLst>
  </p:cSld>
  <p:clrMapOvr>
    <a:masterClrMapping/>
  </p:clrMapOvr>
  <p:transition>
    <p:wedg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7633"/>
            <a:ext cx="9144000" cy="7060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Динамика расходов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бюджета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Сладковского сельского поселения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 2023 – 2027 годы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61812385"/>
              </p:ext>
            </p:extLst>
          </p:nvPr>
        </p:nvGraphicFramePr>
        <p:xfrm>
          <a:off x="0" y="3547790"/>
          <a:ext cx="9144000" cy="311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75782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1845947" y="1523331"/>
            <a:ext cx="7276037" cy="2024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0100 "Общегосударственные вопросы" 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включает расходы на общегосударственные вопросы, специфика которых не позволяет отнести их на иные разделы и подразделы классификации расходов бюджетов, в том числе расходы на обеспечение деятельности Президента Российской Федерации, высшего должностного лица субъекта Российской Федерации и главы муниципального образования, расходы на обеспечение деятельности органов государственной власти, государственных органов, органов местного самоуправления, а также учреждений, обеспечивающих деятельность указанных должностных лиц и органов.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" y="1426986"/>
            <a:ext cx="1836000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86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75782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31319" y="1208531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907705" y="1360979"/>
            <a:ext cx="7236296" cy="2004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0200 "Национальная оборона" 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классификации расходов бюджетов включает расходы, связанные с обеспечением национальной обороны, в том числе: расходы на содержание и обеспечение деятельности Вооруженных Сил Российской Федерации, мобилизационную и вневойсковую подготовку, мобилизационную подготовку экономики, подготовку и участие Российской Федерации в обеспечении коллективной безопасности и миротворческой деятельности, реализацию связанных с обеспечением национальной обороны мероприятий ядерно-оружейного комплекса, прикладные научные исследования, а также другие вопросы в области национальной обороны.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741577475"/>
              </p:ext>
            </p:extLst>
          </p:nvPr>
        </p:nvGraphicFramePr>
        <p:xfrm>
          <a:off x="0" y="3547790"/>
          <a:ext cx="9144000" cy="311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9" y="1271987"/>
            <a:ext cx="1757387" cy="1872000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0" y="247633"/>
            <a:ext cx="9144000" cy="7060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Динамика расходов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бюджета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Сладковского сельского поселения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 2023 – 2027 годы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081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75782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31319" y="1208531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2114756" y="1494469"/>
            <a:ext cx="6961319" cy="1001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0300 "Национальная безопасность и правоохранительная деятельность" 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классификации расходов бюджетов включает расходы на обеспечение деятельности войск национальной гвардии, органов прокуратуры, следствия, юстиции, внутренних дел, безопасности, пограничной службы, системы исполнения наказаний, а также расходы на защиту населения и территории от чрезвычайных ситуаций природного и техногенного характера, гражданскую оборону, миграционную политику, прикладные научные исследования в области национальной безопасности и правоохранительной деятельности, а также другие мероприятия в данной области.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44996828"/>
              </p:ext>
            </p:extLst>
          </p:nvPr>
        </p:nvGraphicFramePr>
        <p:xfrm>
          <a:off x="0" y="3547790"/>
          <a:ext cx="9144000" cy="311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00968"/>
            <a:ext cx="1836000" cy="183600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247633"/>
            <a:ext cx="9144000" cy="7060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Динамика расходов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бюджета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Сладковского сельского поселения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 2023 – 2027 годы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31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75782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912665" y="1626800"/>
            <a:ext cx="7231335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3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0400 </a:t>
            </a:r>
            <a:r>
              <a:rPr lang="ru-RU" sz="135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"Национальная экономика" </a:t>
            </a:r>
            <a:r>
              <a:rPr lang="ru-RU" sz="1350" dirty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классификации расходов бюджетов включает расходы, связанные с руководством, управлением, оказанием услуг, а также предоставлением государственной поддержки в целях развития национальной экономики</a:t>
            </a:r>
            <a:r>
              <a:rPr lang="ru-RU" sz="1350" dirty="0" smtClean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350" dirty="0" smtClean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Подраздел </a:t>
            </a:r>
            <a:r>
              <a:rPr lang="ru-RU" sz="1350" dirty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0405 "Сельское хозяйство и </a:t>
            </a:r>
            <a:r>
              <a:rPr lang="ru-RU" sz="1350" dirty="0" smtClean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рыболовство«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350" dirty="0" smtClean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Подраздел </a:t>
            </a:r>
            <a:r>
              <a:rPr lang="ru-RU" sz="1350" dirty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0408 "</a:t>
            </a:r>
            <a:r>
              <a:rPr lang="ru-RU" sz="1350" dirty="0" smtClean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Транспорт«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350" dirty="0" smtClean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Подраздел 0409 </a:t>
            </a:r>
            <a:r>
              <a:rPr lang="ru-RU" sz="1350" dirty="0">
                <a:solidFill>
                  <a:srgbClr val="002060"/>
                </a:solidFill>
                <a:latin typeface="Bookman Old Style" panose="02050604050505020204" pitchFamily="18" charset="0"/>
              </a:rPr>
              <a:t>"Дорожное хозяйство (дорожные фонды</a:t>
            </a:r>
            <a:r>
              <a:rPr lang="ru-RU" sz="135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)«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350" dirty="0" smtClean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Подраздел </a:t>
            </a:r>
            <a:r>
              <a:rPr lang="ru-RU" sz="1350" dirty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0412 </a:t>
            </a:r>
            <a:r>
              <a:rPr lang="ru-RU" sz="1350" dirty="0" smtClean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Другие </a:t>
            </a:r>
            <a:r>
              <a:rPr lang="ru-RU" sz="1350" dirty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вопросы в области национальной экономики"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300" dirty="0" smtClean="0">
              <a:solidFill>
                <a:srgbClr val="002060"/>
              </a:solidFill>
              <a:latin typeface="Bookman Old Style" panose="020506040505050202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300" dirty="0">
              <a:solidFill>
                <a:srgbClr val="002060"/>
              </a:solidFill>
              <a:latin typeface="Bookman Old Style" panose="020506040505050202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934345249"/>
              </p:ext>
            </p:extLst>
          </p:nvPr>
        </p:nvGraphicFramePr>
        <p:xfrm>
          <a:off x="22051" y="3717777"/>
          <a:ext cx="9144000" cy="311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5187"/>
            <a:ext cx="2051720" cy="1743962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369171"/>
            <a:ext cx="9144000" cy="7060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Динамика расходов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бюджета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Сладковского сельского поселения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 2023 – 2027 годы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453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75782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31319" y="1208531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2069241" y="1712587"/>
            <a:ext cx="6985379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0500 "Жилищно-коммунальное хозяйство" 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классификации расходов бюджетов включает расходы на обеспечение деятельности и поддержание жилищно-коммунальной отрасли </a:t>
            </a:r>
            <a:r>
              <a:rPr lang="ru-RU" sz="13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экономики.</a:t>
            </a:r>
            <a:endParaRPr lang="ru-RU" sz="1300" dirty="0">
              <a:solidFill>
                <a:srgbClr val="002060"/>
              </a:solidFill>
              <a:latin typeface="Bookman Old Style" panose="020506040505050202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941737789"/>
              </p:ext>
            </p:extLst>
          </p:nvPr>
        </p:nvGraphicFramePr>
        <p:xfrm>
          <a:off x="-108520" y="3429000"/>
          <a:ext cx="9144000" cy="311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0" y="1291647"/>
            <a:ext cx="1836000" cy="183600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367169"/>
            <a:ext cx="9144000" cy="7060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Динамика расходов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бюджета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Сладковского сельского поселения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 2023 – 2027 годы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077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601216" y="5085184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2A4D74DA-6166-48EF-A99E-3940122DF706}"/>
              </a:ext>
            </a:extLst>
          </p:cNvPr>
          <p:cNvSpPr txBox="1">
            <a:spLocks/>
          </p:cNvSpPr>
          <p:nvPr/>
        </p:nvSpPr>
        <p:spPr>
          <a:xfrm>
            <a:off x="0" y="119336"/>
            <a:ext cx="9133783" cy="6840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Описание административно-территориального деления Сладковского сельского поселения</a:t>
            </a:r>
          </a:p>
        </p:txBody>
      </p:sp>
      <p:sp>
        <p:nvSpPr>
          <p:cNvPr id="7" name="Объект 1">
            <a:extLst>
              <a:ext uri="{FF2B5EF4-FFF2-40B4-BE49-F238E27FC236}">
                <a16:creationId xmlns="" xmlns:a16="http://schemas.microsoft.com/office/drawing/2014/main" id="{0F3932C2-1D20-43DA-B71D-77A833D44547}"/>
              </a:ext>
            </a:extLst>
          </p:cNvPr>
          <p:cNvSpPr txBox="1">
            <a:spLocks/>
          </p:cNvSpPr>
          <p:nvPr/>
        </p:nvSpPr>
        <p:spPr>
          <a:xfrm>
            <a:off x="0" y="1052736"/>
            <a:ext cx="9133783" cy="5717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  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Сладковское сельское поселение расположено в юго-восточной части Свердловской области, в долине реки Тура. Административным центром поселения является село Сладковское. Расстояние до областного центра -  Екатеринбурга - 345 км. Ближайшая железнодорожная станция -Туринск-Уральский - 60 км.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 областным центром связывают автотрассы через с. Туринская Слобода, с. Байкалово с выходом на Сибирский тракт и через г. Туринск,   г. Ирбит - с выходом на автодорогу Екатеринбург - Реж - Алапаевск. 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Численность 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населения - 2017 человек    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 границы муниципального образования вошли 10 населенных пунктов: д. Новая, д. Андронова, </a:t>
            </a:r>
            <a:r>
              <a:rPr lang="ru-RU" sz="1400" i="1" dirty="0" err="1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д.Макуй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, с. Сладковское, с. Пушкарево-1, с. Пушкарево-2, </a:t>
            </a:r>
            <a:r>
              <a:rPr lang="ru-RU" sz="1400" i="1" dirty="0" err="1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с.Куминовское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1400" i="1" dirty="0" err="1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д.Суханова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, </a:t>
            </a:r>
            <a:b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д. </a:t>
            </a:r>
            <a:r>
              <a:rPr lang="ru-RU" sz="1400" i="1" dirty="0" err="1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Барбашина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д. Томилова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. Административный центр – село Сладковское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Важную роль в экономике Сладковского сельского поселения играет сельское хозяйство.</a:t>
            </a:r>
            <a:endParaRPr lang="ru-RU" sz="14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86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75782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31319" y="1208531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2002135" y="1677563"/>
            <a:ext cx="7120880" cy="1232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0600 "Охрана окружающей среды" 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классификации расходов бюджетов включает расходы на обеспечение экологического контроля, очистку сточных вод, сбор и удаление отходов, охрану объектов растительного и животного мира и среды их обитания, очистку атмосферного воздуха и другие расходы в области охраны окружающей среды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407856664"/>
              </p:ext>
            </p:extLst>
          </p:nvPr>
        </p:nvGraphicFramePr>
        <p:xfrm>
          <a:off x="-108520" y="3429000"/>
          <a:ext cx="9144000" cy="311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427" y="1424223"/>
            <a:ext cx="3184961" cy="1840199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247633"/>
            <a:ext cx="9144000" cy="7060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Динамика расходов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бюджета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Сладковского сельского поселения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 2023 – 2027 годы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798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75782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31319" y="1208531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2051720" y="1712587"/>
            <a:ext cx="709228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0700 "Образование" 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классификации расходов бюджетов включает расходы на целенаправленный процесс воспитания и обучения в интересах человека, общества, государства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48" y="1224722"/>
            <a:ext cx="2173936" cy="1872000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935712951"/>
              </p:ext>
            </p:extLst>
          </p:nvPr>
        </p:nvGraphicFramePr>
        <p:xfrm>
          <a:off x="0" y="3432723"/>
          <a:ext cx="9144000" cy="311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247633"/>
            <a:ext cx="9144000" cy="7060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Динамика расходов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бюджета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Сладковского сельского поселения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 2023 – 2027 годы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87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75782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42</a:t>
            </a:fld>
            <a:endParaRPr lang="ru-RU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31319" y="1208531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2013958" y="1479419"/>
            <a:ext cx="6979583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0800 "Культура, кинематография" 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классификации расходов бюджетов включает расходы на предоставление услуг в этой сфере, обеспечение деятельности учреждений культуры, управление объектами, предназначенными для культурных целей, организацию, проведение или поддержку культурных мероприятий, государственную поддержку и субсидирование производства кинофильмов, а также предоставление грантов, субсидий для поддержки отдельных артистов, писателей, художников, композиторов или организаций, занимающихся культурной деятельностью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015881080"/>
              </p:ext>
            </p:extLst>
          </p:nvPr>
        </p:nvGraphicFramePr>
        <p:xfrm>
          <a:off x="0" y="3432723"/>
          <a:ext cx="9144000" cy="311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9" y="1316643"/>
            <a:ext cx="1800000" cy="180000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247633"/>
            <a:ext cx="9144000" cy="7060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Динамика расходов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бюджета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Сладковского сельского поселения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 2023 – 2027 годы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967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75782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43</a:t>
            </a:fld>
            <a:endParaRPr lang="ru-RU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31319" y="1208531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2195735" y="1528340"/>
            <a:ext cx="6956201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1000 "Социальная политика" 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классификации расходов бюджетов включает расходы на пенсионное обеспечение, социальное обслуживание и социальное обеспечение населения, охрану семьи и детства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68612755"/>
              </p:ext>
            </p:extLst>
          </p:nvPr>
        </p:nvGraphicFramePr>
        <p:xfrm>
          <a:off x="0" y="3432723"/>
          <a:ext cx="9144000" cy="311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7" y="1208531"/>
            <a:ext cx="1800000" cy="180000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247633"/>
            <a:ext cx="9144000" cy="7060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Динамика расходов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бюджета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Сладковского сельского поселения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 2023 – 2027 годы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74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75782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44</a:t>
            </a:fld>
            <a:endParaRPr lang="ru-RU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31319" y="1208531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2138908" y="1552723"/>
            <a:ext cx="7005091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1100 "Физическая культура и спорт" 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классификации расходов бюджетов включает расходы на обеспечение деятельности учреждений в сфере физической культуры и спорта, содержание сборных команд, подготовку и участие в международных, всероссийских и иных спортивных мероприятиях, а также государственную поддержку развития спорта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200" dirty="0">
              <a:solidFill>
                <a:srgbClr val="0070C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9008568"/>
              </p:ext>
            </p:extLst>
          </p:nvPr>
        </p:nvGraphicFramePr>
        <p:xfrm>
          <a:off x="0" y="3432723"/>
          <a:ext cx="9144000" cy="311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9" y="1272524"/>
            <a:ext cx="1887389" cy="157911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247633"/>
            <a:ext cx="9144000" cy="7060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Динамика расходов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бюджета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Сладковского сельского поселения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 2023 – 2027 годы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0406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75782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45</a:t>
            </a:fld>
            <a:endParaRPr lang="ru-RU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31319" y="1208531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2123728" y="1569097"/>
            <a:ext cx="7020272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1200 "Средства массовой информации" 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классификации расходов бюджетов включает расходы на обеспечение выполнения функций учреждениями, обеспечивающими предоставление услуг в сфере массовой информации, а также на проведение мероприятий в указанной сфере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239193948"/>
              </p:ext>
            </p:extLst>
          </p:nvPr>
        </p:nvGraphicFramePr>
        <p:xfrm>
          <a:off x="0" y="3547790"/>
          <a:ext cx="9144000" cy="311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3" y="1338085"/>
            <a:ext cx="1983763" cy="193968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247633"/>
            <a:ext cx="9144000" cy="7060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Динамика расходов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бюджета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Сладковского сельского поселения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 2023 – 2027 годы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5624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9498" y="1730"/>
            <a:ext cx="9143999" cy="237626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Источники финансирования дефицита бюджета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1216" y="5085184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7DFBA6D-D0B2-4E37-BA78-8BD0ADF82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8086613" cy="53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476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569911"/>
              </p:ext>
            </p:extLst>
          </p:nvPr>
        </p:nvGraphicFramePr>
        <p:xfrm>
          <a:off x="323528" y="2564904"/>
          <a:ext cx="8820472" cy="4156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32430" y="1340768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Цель гарантирования </a:t>
            </a: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- обязательства юридических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лиц, в точности муниципального унитарного предприятия «Сладковское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жилищно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– коммунальное хозяйство», </a:t>
            </a: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связанные с погашением кредиторской задолженности перед поставщиками топливно-энергетических ресурсов (уголь, электроэнергия)</a:t>
            </a:r>
            <a:endParaRPr lang="ru-RU" sz="1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430" y="274638"/>
            <a:ext cx="914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Муниципальная гарантия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Сладковского сельского поселения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 2023 – 2027 годы 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06442"/>
      </p:ext>
    </p:extLst>
  </p:cSld>
  <p:clrMapOvr>
    <a:masterClrMapping/>
  </p:clrMapOvr>
  <p:transition>
    <p:wedg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49155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49156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430645"/>
            <a:ext cx="91440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Интернет-брошюра </a:t>
            </a:r>
            <a:endParaRPr lang="en-US" sz="2000" b="1" i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109728" indent="0" algn="ctr">
              <a:buNone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«Проект бюджета Сладковского сельского поселения </a:t>
            </a:r>
          </a:p>
          <a:p>
            <a:pPr marL="109728" indent="0" algn="ctr">
              <a:buNone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на 2025 год и плановый период 2026 и 2027 годов»</a:t>
            </a:r>
          </a:p>
          <a:p>
            <a:pPr marL="109728" indent="0" algn="ctr">
              <a:buNone/>
            </a:pPr>
            <a:endParaRPr lang="ru-RU" sz="1200" i="1" dirty="0">
              <a:latin typeface="Bookman Old Style" panose="02050604050505020204" pitchFamily="18" charset="0"/>
            </a:endParaRPr>
          </a:p>
          <a:p>
            <a:pPr marL="109728" indent="0" algn="ctr">
              <a:buNone/>
            </a:pPr>
            <a:r>
              <a:rPr lang="ru-RU" sz="1600" i="1" dirty="0">
                <a:latin typeface="Bookman Old Style" panose="02050604050505020204" pitchFamily="18" charset="0"/>
              </a:rPr>
              <a:t>подготовлена специалистами администрации</a:t>
            </a:r>
            <a:r>
              <a:rPr lang="en-US" sz="1600" i="1" dirty="0">
                <a:latin typeface="Bookman Old Style" panose="02050604050505020204" pitchFamily="18" charset="0"/>
              </a:rPr>
              <a:t> </a:t>
            </a:r>
            <a:r>
              <a:rPr lang="ru-RU" sz="1600" i="1" dirty="0">
                <a:latin typeface="Bookman Old Style" panose="02050604050505020204" pitchFamily="18" charset="0"/>
              </a:rPr>
              <a:t>Сладковского сельского поселения</a:t>
            </a:r>
            <a:r>
              <a:rPr lang="en-US" sz="1600" i="1" dirty="0">
                <a:latin typeface="Bookman Old Style" panose="02050604050505020204" pitchFamily="18" charset="0"/>
              </a:rPr>
              <a:t/>
            </a:r>
            <a:br>
              <a:rPr lang="en-US" sz="1600" i="1" dirty="0">
                <a:latin typeface="Bookman Old Style" panose="02050604050505020204" pitchFamily="18" charset="0"/>
              </a:rPr>
            </a:br>
            <a:r>
              <a:rPr lang="ru-RU" sz="1600" i="1" dirty="0" err="1">
                <a:latin typeface="Bookman Old Style" panose="02050604050505020204" pitchFamily="18" charset="0"/>
              </a:rPr>
              <a:t>Слободо</a:t>
            </a:r>
            <a:r>
              <a:rPr lang="ru-RU" sz="1600" i="1" dirty="0">
                <a:latin typeface="Bookman Old Style" panose="02050604050505020204" pitchFamily="18" charset="0"/>
              </a:rPr>
              <a:t> – Туринского муниципального района Свердловской </a:t>
            </a:r>
            <a:r>
              <a:rPr lang="ru-RU" sz="1600" i="1" dirty="0" smtClean="0">
                <a:latin typeface="Bookman Old Style" panose="02050604050505020204" pitchFamily="18" charset="0"/>
              </a:rPr>
              <a:t>области. </a:t>
            </a:r>
            <a:endParaRPr lang="ru-RU" sz="1600" i="1" dirty="0">
              <a:latin typeface="Bookman Old Style" panose="02050604050505020204" pitchFamily="18" charset="0"/>
            </a:endParaRPr>
          </a:p>
          <a:p>
            <a:pPr marL="109728" indent="0" algn="ctr">
              <a:buNone/>
            </a:pPr>
            <a:endParaRPr lang="ru-RU" sz="11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109728" indent="0" algn="ctr">
              <a:buNone/>
            </a:pP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Тел. (34361) 2 – 44 – 51, </a:t>
            </a:r>
            <a:r>
              <a:rPr lang="en-US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e-mail</a:t>
            </a: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: </a:t>
            </a:r>
            <a:r>
              <a:rPr lang="en-US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sladkovskoe1@mail.ru</a:t>
            </a:r>
            <a:endParaRPr lang="ru-RU" sz="16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48</a:t>
            </a:fld>
            <a:endParaRPr lang="ru-RU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76286" y="1628800"/>
            <a:ext cx="8784975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8328587" cy="499715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5835"/>
            <a:ext cx="9144000" cy="237626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Основные понятия</a:t>
            </a:r>
            <a:br>
              <a:rPr lang="ru-RU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</a:br>
            <a:r>
              <a:rPr lang="ru-RU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и термины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1216" y="5085184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5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Бюджет</a:t>
            </a: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– финансовый план доходов и расходов, в котором указываются источники и объемы ожидаемых поступлений денежных средств и предназначенный для реализации основных потребностей населения, обеспечения задач и функций государства и местного самоуправления на определенный период;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Бюджетный процесс</a:t>
            </a:r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– это деятельность органов государственной власти и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Доходы </a:t>
            </a:r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бюджета 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денежные средства, которые поступают в бюджет на безвозмездной и безвозвратной основе (например, налоги и сборы, платежи за пользование имуществом, безвозмездные поступления);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Расходы бюджета 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выплачиваемые из бюджета денежные средства, направленные на обеспечение функций государства и удовлетворения общественных потребностей в сфере коммунального хозяйства, образования, культуры, спорта и других;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Дефицит бюджета 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- превышение расходов бюджета над его доходами;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Профицит бюджета 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- превышение доходов бюджета над его расходами;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Межбюджетные трансферты</a:t>
            </a:r>
            <a:r>
              <a:rPr lang="ru-RU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– средства, предоставляемые одним бюджетом другому бюджету бюджетной системы Российской Федерации;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Дотации</a:t>
            </a:r>
            <a: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Субвенции</a:t>
            </a:r>
            <a: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Субсидии</a:t>
            </a:r>
            <a: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межбюджетные трансферты, предоставляемые бюджетам муниципальных образований в целях </a:t>
            </a:r>
            <a:r>
              <a:rPr lang="ru-RU" sz="1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софинансирования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7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5835"/>
            <a:ext cx="9144000" cy="1532965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Бюджетный процесс</a:t>
            </a:r>
            <a:endParaRPr lang="ru-RU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1216" y="5085184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01970"/>
            <a:ext cx="7300546" cy="547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02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Объект 3">
            <a:extLst>
              <a:ext uri="{FF2B5EF4-FFF2-40B4-BE49-F238E27FC236}">
                <a16:creationId xmlns="" xmlns:a16="http://schemas.microsoft.com/office/drawing/2014/main" id="{B9BC9EF7-633E-4D5B-9BC5-8986DB5308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305045"/>
              </p:ext>
            </p:extLst>
          </p:nvPr>
        </p:nvGraphicFramePr>
        <p:xfrm>
          <a:off x="378255" y="1914142"/>
          <a:ext cx="8229600" cy="509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4568" y="1567180"/>
            <a:ext cx="9144000" cy="4900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Этапы бюджетного процесса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180135" y="2477075"/>
            <a:ext cx="1728192" cy="504056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180135" y="4084011"/>
            <a:ext cx="1728192" cy="504056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240323" y="5869937"/>
            <a:ext cx="1728192" cy="504056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 rot="10800000">
            <a:off x="7308304" y="2514175"/>
            <a:ext cx="1728192" cy="504056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 rot="10800000">
            <a:off x="7293736" y="3990955"/>
            <a:ext cx="1728192" cy="504056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 rot="10800000">
            <a:off x="7294511" y="5791628"/>
            <a:ext cx="1728192" cy="504056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96639" y="2559826"/>
            <a:ext cx="1416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май-июнь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9310" y="4043651"/>
            <a:ext cx="1416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январь-апрель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9795" y="5829577"/>
            <a:ext cx="1416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январь-декабрь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19618" y="2473815"/>
            <a:ext cx="1416878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июль -октябрь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14163" y="3950595"/>
            <a:ext cx="1416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ноябрь-декабрь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14938" y="5874380"/>
            <a:ext cx="1416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декабрь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6" name="Заголовок 2">
            <a:extLst>
              <a:ext uri="{FF2B5EF4-FFF2-40B4-BE49-F238E27FC236}">
                <a16:creationId xmlns="" xmlns:a16="http://schemas.microsoft.com/office/drawing/2014/main" id="{2A4D74DA-6166-48EF-A99E-3940122DF706}"/>
              </a:ext>
            </a:extLst>
          </p:cNvPr>
          <p:cNvSpPr txBox="1">
            <a:spLocks/>
          </p:cNvSpPr>
          <p:nvPr/>
        </p:nvSpPr>
        <p:spPr>
          <a:xfrm>
            <a:off x="25160" y="45201"/>
            <a:ext cx="9133783" cy="6840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Что такое бюджетный процесс?</a:t>
            </a:r>
          </a:p>
        </p:txBody>
      </p:sp>
      <p:sp>
        <p:nvSpPr>
          <p:cNvPr id="28" name="Объект 1">
            <a:extLst>
              <a:ext uri="{FF2B5EF4-FFF2-40B4-BE49-F238E27FC236}">
                <a16:creationId xmlns="" xmlns:a16="http://schemas.microsoft.com/office/drawing/2014/main" id="{90E23275-D14A-44C4-BE3E-06C13D3E7FB8}"/>
              </a:ext>
            </a:extLst>
          </p:cNvPr>
          <p:cNvSpPr txBox="1">
            <a:spLocks/>
          </p:cNvSpPr>
          <p:nvPr/>
        </p:nvSpPr>
        <p:spPr>
          <a:xfrm>
            <a:off x="92936" y="728020"/>
            <a:ext cx="8928992" cy="915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Бюджетный процесс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400" dirty="0">
                <a:latin typeface="Bookman Old Style" panose="02050604050505020204" pitchFamily="18" charset="0"/>
              </a:rPr>
              <a:t>– деятельность по подготовке  проекта бюджета, утверждению и исполнению бюджета, контролю за его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</p:txBody>
      </p:sp>
    </p:spTree>
    <p:extLst>
      <p:ext uri="{BB962C8B-B14F-4D97-AF65-F5344CB8AC3E}">
        <p14:creationId xmlns:p14="http://schemas.microsoft.com/office/powerpoint/2010/main" val="2055509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6" name="Заголовок 2">
            <a:extLst>
              <a:ext uri="{FF2B5EF4-FFF2-40B4-BE49-F238E27FC236}">
                <a16:creationId xmlns="" xmlns:a16="http://schemas.microsoft.com/office/drawing/2014/main" id="{2A4D74DA-6166-48EF-A99E-3940122DF706}"/>
              </a:ext>
            </a:extLst>
          </p:cNvPr>
          <p:cNvSpPr txBox="1">
            <a:spLocks/>
          </p:cNvSpPr>
          <p:nvPr/>
        </p:nvSpPr>
        <p:spPr>
          <a:xfrm>
            <a:off x="899593" y="4050498"/>
            <a:ext cx="8190500" cy="9134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Каждый житель Сладковского сельского поселения при желании может внести предложения в проект бюджета на очередной финансовый год и плановый период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4E47563-9CD4-49F8-AD1F-1FF68D584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3" y="4007973"/>
            <a:ext cx="998533" cy="998533"/>
          </a:xfrm>
          <a:prstGeom prst="rect">
            <a:avLst/>
          </a:prstGeom>
        </p:spPr>
      </p:pic>
      <p:sp>
        <p:nvSpPr>
          <p:cNvPr id="8" name="Объект 1">
            <a:extLst>
              <a:ext uri="{FF2B5EF4-FFF2-40B4-BE49-F238E27FC236}">
                <a16:creationId xmlns="" xmlns:a16="http://schemas.microsoft.com/office/drawing/2014/main" id="{A220633C-8EF6-4EF7-89D7-32AFE6E91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836" y="6042261"/>
            <a:ext cx="9116123" cy="62818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Порядок проведения публичных слушаний утвержден Решением Думы Сладковского сельского поселения от 31.01.2019 года № 127-НПА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9" name="Объект 1">
            <a:extLst>
              <a:ext uri="{FF2B5EF4-FFF2-40B4-BE49-F238E27FC236}">
                <a16:creationId xmlns="" xmlns:a16="http://schemas.microsoft.com/office/drawing/2014/main" id="{08EC72FB-FAA8-4CD4-A4AD-2937ED93AE13}"/>
              </a:ext>
            </a:extLst>
          </p:cNvPr>
          <p:cNvSpPr txBox="1">
            <a:spLocks/>
          </p:cNvSpPr>
          <p:nvPr/>
        </p:nvSpPr>
        <p:spPr>
          <a:xfrm>
            <a:off x="-13836" y="5193165"/>
            <a:ext cx="9157836" cy="913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Bookman Old Style" panose="02050604050505020204" pitchFamily="18" charset="0"/>
              </a:rPr>
              <a:t>При формировании бюджета Сладковского сельского поселения на очередной финансовый год и плановый период,  с целью выявления и учета общественного мнения, Администрацией Сладковского сельского поселения проводятся публичные слушания.</a:t>
            </a:r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="" xmlns:a16="http://schemas.microsoft.com/office/drawing/2014/main" id="{52313D24-FCD7-4055-A8D8-0F49EF721A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1013949"/>
              </p:ext>
            </p:extLst>
          </p:nvPr>
        </p:nvGraphicFramePr>
        <p:xfrm>
          <a:off x="170640" y="1123663"/>
          <a:ext cx="8931647" cy="2700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Заголовок 2">
            <a:extLst>
              <a:ext uri="{FF2B5EF4-FFF2-40B4-BE49-F238E27FC236}">
                <a16:creationId xmlns="" xmlns:a16="http://schemas.microsoft.com/office/drawing/2014/main" id="{C1B7A93B-6967-40F9-BEDD-085AA7389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0" y="208548"/>
            <a:ext cx="9116329" cy="63408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Участие граждан  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бюджетном процессе</a:t>
            </a:r>
          </a:p>
        </p:txBody>
      </p:sp>
    </p:spTree>
    <p:extLst>
      <p:ext uri="{BB962C8B-B14F-4D97-AF65-F5344CB8AC3E}">
        <p14:creationId xmlns:p14="http://schemas.microsoft.com/office/powerpoint/2010/main" val="1280782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9103</TotalTime>
  <Words>3073</Words>
  <Application>Microsoft Office PowerPoint</Application>
  <PresentationFormat>Экран (4:3)</PresentationFormat>
  <Paragraphs>560</Paragraphs>
  <Slides>48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6" baseType="lpstr">
      <vt:lpstr>Aparajita</vt:lpstr>
      <vt:lpstr>Arial</vt:lpstr>
      <vt:lpstr>Bookman Old Style</vt:lpstr>
      <vt:lpstr>Calibri</vt:lpstr>
      <vt:lpstr>Georgia</vt:lpstr>
      <vt:lpstr>Liberation Serif</vt:lpstr>
      <vt:lpstr>Times New Roman</vt:lpstr>
      <vt:lpstr>Тема Office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бюджетного процесса</vt:lpstr>
      <vt:lpstr>Участие граждан   в бюджетном процессе</vt:lpstr>
      <vt:lpstr>Презентация PowerPoint</vt:lpstr>
      <vt:lpstr>Что такое бюджет?</vt:lpstr>
      <vt:lpstr>Презентация PowerPoint</vt:lpstr>
      <vt:lpstr>Этапы составления и утверждения бюджета</vt:lpstr>
      <vt:lpstr>Основные параметры бюджета Сладковского сельского поселения на 2023 - 2027 годы </vt:lpstr>
      <vt:lpstr>Основные параметры бюджета Сладковского сельского поселения на 2023 - 2027 годы </vt:lpstr>
      <vt:lpstr>Основные сведения о бюджете  Сладковского сельского поселения на 2025 год и плановый период 2026 и 2027 годов  </vt:lpstr>
      <vt:lpstr>Презентация PowerPoint</vt:lpstr>
      <vt:lpstr>Доходы местного бюджета</vt:lpstr>
      <vt:lpstr>Доходы бюджета  Сладковского сельского поселения на 2023 - 2027 годы </vt:lpstr>
      <vt:lpstr>Доходы бюджета  Сладковского сельского поселения на 2023 - 2027 годы </vt:lpstr>
      <vt:lpstr>Структура доходов бюджета Сладковского сельского поселения на 2025 год</vt:lpstr>
      <vt:lpstr>Сопоставление параметров доходов бюджета  Сладковского сельского поселения  за 2023 - 2027 годы</vt:lpstr>
      <vt:lpstr>Структура налоговых и неналоговых доходов бюджета Сладковского сельского поселения на 2025 год</vt:lpstr>
      <vt:lpstr>Презентация PowerPoint</vt:lpstr>
      <vt:lpstr>Налог на доходы физических лиц</vt:lpstr>
      <vt:lpstr>Налог на имущество физических лиц, взимаемый по ставкам, применяемым к объектам налогообложения, расположенным в границах сельских поселений</vt:lpstr>
      <vt:lpstr>Акцизы по подакцизным товарам (продукции), производимым на территории РФ</vt:lpstr>
      <vt:lpstr>Единый сельскохозяйственный налог</vt:lpstr>
      <vt:lpstr>Земельный налог с организаций и физических лиц, обладающих земельным участком, расположенным в границах сельских поселений </vt:lpstr>
      <vt:lpstr>Презентация PowerPoint</vt:lpstr>
      <vt:lpstr>Расходы местного бюджета</vt:lpstr>
      <vt:lpstr>Структура расходов бюджета Сладковского сельского поселения на 2025 год</vt:lpstr>
      <vt:lpstr>Структура расходов бюджета Сладковского сельского поселения за 2023 – 2027 годы</vt:lpstr>
      <vt:lpstr>Презентация PowerPoint</vt:lpstr>
      <vt:lpstr>Динамика расходов бюджета  Сладковского сельского поселения  за 2023 – 2027 годы </vt:lpstr>
      <vt:lpstr>Динамика расходов бюджета  Сладковского сельского поселения  за 2023 – 2027 годы </vt:lpstr>
      <vt:lpstr>Динамика расходов бюджета  Сладковского сельского поселения  за 2023 – 2027 годы </vt:lpstr>
      <vt:lpstr>Динамика расходов бюджета  Сладковского сельского поселения  за 2023 – 2027 годы </vt:lpstr>
      <vt:lpstr>Динамика расходов бюджета  Сладковского сельского поселения  за 2023 – 2027 годы </vt:lpstr>
      <vt:lpstr>Динамика расходов бюджета  Сладковского сельского поселения  за 2023 – 2027 годы </vt:lpstr>
      <vt:lpstr>Динамика расходов бюджета  Сладковского сельского поселения  за 2023 – 2027 годы </vt:lpstr>
      <vt:lpstr>Динамика расходов бюджета  Сладковского сельского поселения  за 2023 – 2027 годы </vt:lpstr>
      <vt:lpstr>Динамика расходов бюджета  Сладковского сельского поселения  за 2023 – 2027 годы </vt:lpstr>
      <vt:lpstr>Динамика расходов бюджета  Сладковского сельского поселения  за 2023 – 2027 годы </vt:lpstr>
      <vt:lpstr>Динамика расходов бюджета  Сладковского сельского поселения  за 2023 – 2027 годы 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 АСБЕСТОВСКОГО ГОРОДСКОГО ОКРУГА  НА 2019 ГОД И ПЛАНОВЫЙ ПЕРИОД  2020 И 2021 ГОДОВ</dc:title>
  <dc:creator>Елена А. Тэйн</dc:creator>
  <cp:lastModifiedBy>buh2</cp:lastModifiedBy>
  <cp:revision>763</cp:revision>
  <cp:lastPrinted>2024-08-30T05:43:40Z</cp:lastPrinted>
  <dcterms:created xsi:type="dcterms:W3CDTF">2018-11-27T08:52:00Z</dcterms:created>
  <dcterms:modified xsi:type="dcterms:W3CDTF">2025-04-15T03:37:02Z</dcterms:modified>
</cp:coreProperties>
</file>